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60" r:id="rId4"/>
    <p:sldId id="261" r:id="rId5"/>
    <p:sldId id="279" r:id="rId6"/>
    <p:sldId id="282" r:id="rId7"/>
    <p:sldId id="283" r:id="rId8"/>
    <p:sldId id="284" r:id="rId9"/>
    <p:sldId id="285" r:id="rId10"/>
    <p:sldId id="280" r:id="rId11"/>
    <p:sldId id="274" r:id="rId12"/>
    <p:sldId id="281" r:id="rId13"/>
    <p:sldId id="275" r:id="rId14"/>
    <p:sldId id="276" r:id="rId15"/>
    <p:sldId id="272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1034" autoAdjust="0"/>
  </p:normalViewPr>
  <p:slideViewPr>
    <p:cSldViewPr snapToGrid="0" showGuides="1">
      <p:cViewPr varScale="1">
        <p:scale>
          <a:sx n="76" d="100"/>
          <a:sy n="76" d="100"/>
        </p:scale>
        <p:origin x="45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dirty="0"/>
              <a:t>แสดงจำนวนนิสิต</a:t>
            </a:r>
            <a:r>
              <a:rPr lang="th-TH" baseline="0" dirty="0"/>
              <a:t> ปีการศึกษา 2560</a:t>
            </a:r>
            <a:endParaRPr lang="th-TH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ออกนิเทศเพิ่ม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ป.บส</c:v>
                </c:pt>
                <c:pt idx="1">
                  <c:v>พุทธศาสนา</c:v>
                </c:pt>
                <c:pt idx="2">
                  <c:v>การจัดการฯ</c:v>
                </c:pt>
                <c:pt idx="3">
                  <c:v>รัฐศาสตรบัณฑิต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5</c:v>
                </c:pt>
                <c:pt idx="3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B5-4343-8D7E-7276244DAE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รับสมัครสอบ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ป.บส</c:v>
                </c:pt>
                <c:pt idx="1">
                  <c:v>พุทธศาสนา</c:v>
                </c:pt>
                <c:pt idx="2">
                  <c:v>การจัดการฯ</c:v>
                </c:pt>
                <c:pt idx="3">
                  <c:v>รัฐศาสตรบัณฑิต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17</c:v>
                </c:pt>
                <c:pt idx="1">
                  <c:v>15</c:v>
                </c:pt>
                <c:pt idx="2">
                  <c:v>12</c:v>
                </c:pt>
                <c:pt idx="3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7B5-4343-8D7E-7276244DAE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ปัจจุบัน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lumMod val="114000"/>
                  </a:schemeClr>
                </a:gs>
                <a:gs pos="100000">
                  <a:schemeClr val="accent3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ป.บส</c:v>
                </c:pt>
                <c:pt idx="1">
                  <c:v>พุทธศาสนา</c:v>
                </c:pt>
                <c:pt idx="2">
                  <c:v>การจัดการฯ</c:v>
                </c:pt>
                <c:pt idx="3">
                  <c:v>รัฐศาสตรบัณฑิต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19</c:v>
                </c:pt>
                <c:pt idx="1">
                  <c:v>23</c:v>
                </c:pt>
                <c:pt idx="2">
                  <c:v>17</c:v>
                </c:pt>
                <c:pt idx="3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7B5-4343-8D7E-7276244DAEC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6469136"/>
        <c:axId val="176466392"/>
      </c:barChart>
      <c:catAx>
        <c:axId val="17646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76466392"/>
        <c:crosses val="autoZero"/>
        <c:auto val="1"/>
        <c:lblAlgn val="ctr"/>
        <c:lblOffset val="100"/>
        <c:noMultiLvlLbl val="0"/>
      </c:catAx>
      <c:valAx>
        <c:axId val="176466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7646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dirty="0"/>
              <a:t>ปีการศึกษา 2556-2560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นิสิตโดยรวม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2556</c:v>
                </c:pt>
                <c:pt idx="1">
                  <c:v>2557</c:v>
                </c:pt>
                <c:pt idx="2">
                  <c:v>2558</c:v>
                </c:pt>
                <c:pt idx="3">
                  <c:v>2559</c:v>
                </c:pt>
                <c:pt idx="4">
                  <c:v>2560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323</c:v>
                </c:pt>
                <c:pt idx="1">
                  <c:v>379</c:v>
                </c:pt>
                <c:pt idx="2">
                  <c:v>398</c:v>
                </c:pt>
                <c:pt idx="3">
                  <c:v>378</c:v>
                </c:pt>
                <c:pt idx="4">
                  <c:v>318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B5-4343-8D7E-7276244DAEC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6469920"/>
        <c:axId val="176465608"/>
      </c:barChart>
      <c:catAx>
        <c:axId val="17646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76465608"/>
        <c:crosses val="autoZero"/>
        <c:auto val="1"/>
        <c:lblAlgn val="ctr"/>
        <c:lblOffset val="100"/>
        <c:noMultiLvlLbl val="0"/>
      </c:catAx>
      <c:valAx>
        <c:axId val="176465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7646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dirty="0"/>
              <a:t>ปีการศึกษา 2556-2560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สาขาวิชาพระพุทธศาสนา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2556</c:v>
                </c:pt>
                <c:pt idx="1">
                  <c:v>2557</c:v>
                </c:pt>
                <c:pt idx="2">
                  <c:v>2558</c:v>
                </c:pt>
                <c:pt idx="3">
                  <c:v>2559</c:v>
                </c:pt>
                <c:pt idx="4">
                  <c:v>2560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98</c:v>
                </c:pt>
                <c:pt idx="1">
                  <c:v>116</c:v>
                </c:pt>
                <c:pt idx="2">
                  <c:v>110</c:v>
                </c:pt>
                <c:pt idx="3">
                  <c:v>96</c:v>
                </c:pt>
                <c:pt idx="4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B5-4343-8D7E-7276244DAEC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6472664"/>
        <c:axId val="176470312"/>
      </c:barChart>
      <c:catAx>
        <c:axId val="176472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76470312"/>
        <c:crosses val="autoZero"/>
        <c:auto val="1"/>
        <c:lblAlgn val="ctr"/>
        <c:lblOffset val="100"/>
        <c:noMultiLvlLbl val="0"/>
      </c:catAx>
      <c:valAx>
        <c:axId val="176470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76472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dirty="0"/>
              <a:t>ปีการศึกษา 2556-2560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สาขาวิชาการจัดการเชิงพุทธ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2556</c:v>
                </c:pt>
                <c:pt idx="1">
                  <c:v>2557</c:v>
                </c:pt>
                <c:pt idx="2">
                  <c:v>2558</c:v>
                </c:pt>
                <c:pt idx="3">
                  <c:v>2559</c:v>
                </c:pt>
                <c:pt idx="4">
                  <c:v>2560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82</c:v>
                </c:pt>
                <c:pt idx="1">
                  <c:v>95</c:v>
                </c:pt>
                <c:pt idx="2">
                  <c:v>71</c:v>
                </c:pt>
                <c:pt idx="3">
                  <c:v>62</c:v>
                </c:pt>
                <c:pt idx="4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B5-4343-8D7E-7276244DAEC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5724328"/>
        <c:axId val="175723152"/>
      </c:barChart>
      <c:catAx>
        <c:axId val="175724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75723152"/>
        <c:crosses val="autoZero"/>
        <c:auto val="1"/>
        <c:lblAlgn val="ctr"/>
        <c:lblOffset val="100"/>
        <c:noMultiLvlLbl val="0"/>
      </c:catAx>
      <c:valAx>
        <c:axId val="17572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75724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dirty="0"/>
              <a:t>ปีการศึกษา 2556-2560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สาขาวิชารัฐศาสตรบัณฑิต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8000"/>
                    <a:lumMod val="114000"/>
                  </a:schemeClr>
                </a:gs>
                <a:gs pos="100000">
                  <a:schemeClr val="accent5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2556</c:v>
                </c:pt>
                <c:pt idx="1">
                  <c:v>2557</c:v>
                </c:pt>
                <c:pt idx="2">
                  <c:v>2558</c:v>
                </c:pt>
                <c:pt idx="3">
                  <c:v>2559</c:v>
                </c:pt>
                <c:pt idx="4">
                  <c:v>2560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143</c:v>
                </c:pt>
                <c:pt idx="1">
                  <c:v>168</c:v>
                </c:pt>
                <c:pt idx="2">
                  <c:v>217</c:v>
                </c:pt>
                <c:pt idx="3">
                  <c:v>220</c:v>
                </c:pt>
                <c:pt idx="4">
                  <c:v>183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B5-4343-8D7E-7276244DAEC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24414320"/>
        <c:axId val="224415888"/>
      </c:barChart>
      <c:catAx>
        <c:axId val="22441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24415888"/>
        <c:crosses val="autoZero"/>
        <c:auto val="1"/>
        <c:lblAlgn val="ctr"/>
        <c:lblOffset val="100"/>
        <c:noMultiLvlLbl val="0"/>
      </c:catAx>
      <c:valAx>
        <c:axId val="22441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2441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หลักสูตร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8000"/>
                      <a:lumMod val="114000"/>
                    </a:schemeClr>
                  </a:gs>
                  <a:gs pos="100000">
                    <a:schemeClr val="accent5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ป.บส.</c:v>
                </c:pt>
                <c:pt idx="1">
                  <c:v>พุทธศาสนา</c:v>
                </c:pt>
                <c:pt idx="2">
                  <c:v>การจัดการฯ</c:v>
                </c:pt>
                <c:pt idx="3">
                  <c:v>รัฐศาสตรบัณฑิต</c:v>
                </c:pt>
                <c:pt idx="4">
                  <c:v>ป.โท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</c:v>
                </c:pt>
                <c:pt idx="1">
                  <c:v>72</c:v>
                </c:pt>
                <c:pt idx="2">
                  <c:v>63</c:v>
                </c:pt>
                <c:pt idx="3">
                  <c:v>183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5A-43A1-A5AA-D5F24B629EF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5F46C7D-8C5B-44B8-885B-72B553DFBDED}">
      <dgm:prSet phldrT="[ข้อความ]"/>
      <dgm:spPr/>
      <dgm:t>
        <a:bodyPr/>
        <a:lstStyle/>
        <a:p>
          <a:r>
            <a:rPr lang="th-TH" dirty="0"/>
            <a:t>พระพุทธศาสนา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th-TH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th-TH"/>
        </a:p>
      </dgm:t>
    </dgm:pt>
    <dgm:pt modelId="{9804C411-831F-4DA6-8B1B-9C583352CE3D}">
      <dgm:prSet phldrT="[ข้อความ]"/>
      <dgm:spPr/>
      <dgm:t>
        <a:bodyPr/>
        <a:lstStyle/>
        <a:p>
          <a:pPr algn="ctr">
            <a:buFont typeface="Wingdings" panose="05000000000000000000" pitchFamily="2" charset="2"/>
            <a:buNone/>
          </a:pPr>
          <a:r>
            <a:rPr lang="th-TH" dirty="0"/>
            <a:t>14 </a:t>
          </a:r>
          <a:r>
            <a:rPr lang="en-US" dirty="0"/>
            <a:t>: 1</a:t>
          </a:r>
          <a:endParaRPr lang="th-TH" dirty="0"/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th-TH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th-TH"/>
        </a:p>
      </dgm:t>
    </dgm:pt>
    <dgm:pt modelId="{4F09627D-7E88-4601-93C1-4E2BFE4319F2}">
      <dgm:prSet phldrT="[ข้อความ]"/>
      <dgm:spPr/>
      <dgm:t>
        <a:bodyPr/>
        <a:lstStyle/>
        <a:p>
          <a:pPr algn="ctr">
            <a:buFont typeface="Wingdings" panose="05000000000000000000" pitchFamily="2" charset="2"/>
            <a:buNone/>
          </a:pPr>
          <a:r>
            <a:rPr lang="th-TH" dirty="0"/>
            <a:t>37 </a:t>
          </a:r>
          <a:r>
            <a:rPr lang="en-US" dirty="0"/>
            <a:t>: 1 </a:t>
          </a:r>
          <a:endParaRPr lang="th-TH" dirty="0"/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th-TH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th-TH"/>
        </a:p>
      </dgm:t>
    </dgm:pt>
    <dgm:pt modelId="{6A8A74D4-03D1-4937-B8C8-7B38C7EA0260}">
      <dgm:prSet phldrT="[ข้อความ]"/>
      <dgm:spPr/>
      <dgm:t>
        <a:bodyPr/>
        <a:lstStyle/>
        <a:p>
          <a:r>
            <a:rPr lang="th-TH" dirty="0"/>
            <a:t>ป.โท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th-TH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th-TH"/>
        </a:p>
      </dgm:t>
    </dgm:pt>
    <dgm:pt modelId="{13FC20E3-24F3-4E43-BA2C-BFEA9A5E6181}">
      <dgm:prSet phldrT="[ข้อความ]"/>
      <dgm:spPr/>
      <dgm:t>
        <a:bodyPr/>
        <a:lstStyle/>
        <a:p>
          <a:pPr algn="ctr">
            <a:buFont typeface="Wingdings" panose="05000000000000000000" pitchFamily="2" charset="2"/>
            <a:buNone/>
          </a:pPr>
          <a:r>
            <a:rPr lang="th-TH" dirty="0"/>
            <a:t>3 </a:t>
          </a:r>
          <a:r>
            <a:rPr lang="en-US" dirty="0"/>
            <a:t>: 1</a:t>
          </a:r>
          <a:endParaRPr lang="th-TH" dirty="0"/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th-TH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th-TH"/>
        </a:p>
      </dgm:t>
    </dgm:pt>
    <dgm:pt modelId="{AB81C759-98AF-444D-BABC-17F825693088}">
      <dgm:prSet phldrT="[ข้อความ]"/>
      <dgm:spPr/>
      <dgm:t>
        <a:bodyPr/>
        <a:lstStyle/>
        <a:p>
          <a:r>
            <a:rPr lang="th-TH" dirty="0"/>
            <a:t>การจัดการเชิงพุทธ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th-TH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th-TH"/>
        </a:p>
      </dgm:t>
    </dgm:pt>
    <dgm:pt modelId="{6E7AA668-EA0E-46F8-BDD1-AD4AB6D334C3}">
      <dgm:prSet phldrT="[ข้อความ]"/>
      <dgm:spPr/>
      <dgm:t>
        <a:bodyPr/>
        <a:lstStyle/>
        <a:p>
          <a:pPr algn="ctr">
            <a:buFont typeface="Wingdings" panose="05000000000000000000" pitchFamily="2" charset="2"/>
            <a:buNone/>
          </a:pPr>
          <a:r>
            <a:rPr lang="th-TH" dirty="0"/>
            <a:t>13 </a:t>
          </a:r>
          <a:r>
            <a:rPr lang="en-US" dirty="0"/>
            <a:t>: 1</a:t>
          </a:r>
          <a:endParaRPr lang="th-TH" dirty="0"/>
        </a:p>
      </dgm:t>
    </dgm:pt>
    <dgm:pt modelId="{6EC3816C-C479-470E-8750-7313D9192603}" type="parTrans" cxnId="{E64EE13A-5550-466E-806C-EE6A1AA5B4C0}">
      <dgm:prSet/>
      <dgm:spPr/>
      <dgm:t>
        <a:bodyPr/>
        <a:lstStyle/>
        <a:p>
          <a:endParaRPr lang="th-TH"/>
        </a:p>
      </dgm:t>
    </dgm:pt>
    <dgm:pt modelId="{97524C25-9D4B-4FB1-A20B-46402BB8E633}" type="sibTrans" cxnId="{E64EE13A-5550-466E-806C-EE6A1AA5B4C0}">
      <dgm:prSet/>
      <dgm:spPr/>
      <dgm:t>
        <a:bodyPr/>
        <a:lstStyle/>
        <a:p>
          <a:endParaRPr lang="th-TH"/>
        </a:p>
      </dgm:t>
    </dgm:pt>
    <dgm:pt modelId="{6EA702BC-F27E-4EFE-BFA7-EE76DCCBED79}">
      <dgm:prSet phldrT="[ข้อความ]"/>
      <dgm:spPr/>
      <dgm:t>
        <a:bodyPr/>
        <a:lstStyle/>
        <a:p>
          <a:r>
            <a:rPr lang="th-TH" dirty="0"/>
            <a:t>ป.บส.</a:t>
          </a:r>
        </a:p>
      </dgm:t>
    </dgm:pt>
    <dgm:pt modelId="{28151507-A3DD-418B-8E4A-DB5DDE859AE0}" type="parTrans" cxnId="{DD8CB509-C1C7-43FE-B89B-ABDBBC238542}">
      <dgm:prSet/>
      <dgm:spPr/>
      <dgm:t>
        <a:bodyPr/>
        <a:lstStyle/>
        <a:p>
          <a:endParaRPr lang="th-TH"/>
        </a:p>
      </dgm:t>
    </dgm:pt>
    <dgm:pt modelId="{0EB60170-0BCB-4945-9424-C9E3285BAC68}" type="sibTrans" cxnId="{DD8CB509-C1C7-43FE-B89B-ABDBBC238542}">
      <dgm:prSet/>
      <dgm:spPr/>
      <dgm:t>
        <a:bodyPr/>
        <a:lstStyle/>
        <a:p>
          <a:endParaRPr lang="th-TH"/>
        </a:p>
      </dgm:t>
    </dgm:pt>
    <dgm:pt modelId="{C9DE25A0-B733-4C6C-9FC6-C855A2D5F343}">
      <dgm:prSet phldrT="[ข้อความ]"/>
      <dgm:spPr/>
      <dgm:t>
        <a:bodyPr/>
        <a:lstStyle/>
        <a:p>
          <a:pPr algn="ctr">
            <a:buFont typeface="Wingdings" panose="05000000000000000000" pitchFamily="2" charset="2"/>
            <a:buNone/>
          </a:pPr>
          <a:r>
            <a:rPr lang="th-TH" dirty="0"/>
            <a:t>6</a:t>
          </a:r>
          <a:r>
            <a:rPr lang="en-US" dirty="0"/>
            <a:t> : </a:t>
          </a:r>
          <a:r>
            <a:rPr lang="th-TH" dirty="0"/>
            <a:t>1 </a:t>
          </a:r>
        </a:p>
      </dgm:t>
    </dgm:pt>
    <dgm:pt modelId="{DBD4D82A-E61C-41A6-8E08-60D7BC511834}" type="parTrans" cxnId="{90DBE69A-3E42-4782-95BC-94731A5B7813}">
      <dgm:prSet/>
      <dgm:spPr/>
      <dgm:t>
        <a:bodyPr/>
        <a:lstStyle/>
        <a:p>
          <a:endParaRPr lang="th-TH"/>
        </a:p>
      </dgm:t>
    </dgm:pt>
    <dgm:pt modelId="{A6EB498E-A683-4130-B4C9-32833B63078B}" type="sibTrans" cxnId="{90DBE69A-3E42-4782-95BC-94731A5B7813}">
      <dgm:prSet/>
      <dgm:spPr/>
      <dgm:t>
        <a:bodyPr/>
        <a:lstStyle/>
        <a:p>
          <a:endParaRPr lang="th-TH"/>
        </a:p>
      </dgm:t>
    </dgm:pt>
    <dgm:pt modelId="{7D7FD0D9-7BBE-4F95-9D0C-FEAA8D9AE750}">
      <dgm:prSet phldrT="[ข้อความ]"/>
      <dgm:spPr/>
      <dgm:t>
        <a:bodyPr/>
        <a:lstStyle/>
        <a:p>
          <a:r>
            <a:rPr lang="th-TH" dirty="0"/>
            <a:t>รวมปริญญาตรี</a:t>
          </a:r>
        </a:p>
      </dgm:t>
    </dgm:pt>
    <dgm:pt modelId="{775717B5-87AF-484B-B80B-35509B12F598}" type="parTrans" cxnId="{33D422B5-B00F-46C4-A55B-69A6286F7D1A}">
      <dgm:prSet/>
      <dgm:spPr/>
      <dgm:t>
        <a:bodyPr/>
        <a:lstStyle/>
        <a:p>
          <a:endParaRPr lang="th-TH"/>
        </a:p>
      </dgm:t>
    </dgm:pt>
    <dgm:pt modelId="{C90FF621-93B9-4C8B-8B9B-75F1837C404E}" type="sibTrans" cxnId="{33D422B5-B00F-46C4-A55B-69A6286F7D1A}">
      <dgm:prSet/>
      <dgm:spPr/>
      <dgm:t>
        <a:bodyPr/>
        <a:lstStyle/>
        <a:p>
          <a:endParaRPr lang="th-TH"/>
        </a:p>
      </dgm:t>
    </dgm:pt>
    <dgm:pt modelId="{18EA8D17-36B9-400C-80EE-246CAEC6CAF4}">
      <dgm:prSet phldrT="[ข้อความ]"/>
      <dgm:spPr/>
      <dgm:t>
        <a:bodyPr/>
        <a:lstStyle/>
        <a:p>
          <a:pPr algn="ctr">
            <a:buFont typeface="Wingdings" panose="05000000000000000000" pitchFamily="2" charset="2"/>
            <a:buNone/>
          </a:pPr>
          <a:r>
            <a:rPr lang="th-TH" dirty="0"/>
            <a:t>21 </a:t>
          </a:r>
          <a:r>
            <a:rPr lang="en-US" dirty="0"/>
            <a:t>: 1</a:t>
          </a:r>
          <a:endParaRPr lang="th-TH" dirty="0"/>
        </a:p>
      </dgm:t>
    </dgm:pt>
    <dgm:pt modelId="{89CAB58F-79B2-4E95-87C4-D25E3F79AA8D}" type="parTrans" cxnId="{57B453C5-6E61-44C3-BEAB-B129B31058C8}">
      <dgm:prSet/>
      <dgm:spPr/>
      <dgm:t>
        <a:bodyPr/>
        <a:lstStyle/>
        <a:p>
          <a:endParaRPr lang="th-TH"/>
        </a:p>
      </dgm:t>
    </dgm:pt>
    <dgm:pt modelId="{035F9CDC-AAAE-4265-8C23-6E7AB6AB60CF}" type="sibTrans" cxnId="{57B453C5-6E61-44C3-BEAB-B129B31058C8}">
      <dgm:prSet/>
      <dgm:spPr/>
      <dgm:t>
        <a:bodyPr/>
        <a:lstStyle/>
        <a:p>
          <a:endParaRPr lang="th-TH"/>
        </a:p>
      </dgm:t>
    </dgm:pt>
    <dgm:pt modelId="{C8FCE1D5-0013-443B-BA52-E4A60EA3FE6D}">
      <dgm:prSet phldrT="[ข้อความ]"/>
      <dgm:spPr/>
      <dgm:t>
        <a:bodyPr/>
        <a:lstStyle/>
        <a:p>
          <a:r>
            <a:rPr lang="th-TH" dirty="0"/>
            <a:t>รัฐ</a:t>
          </a:r>
          <a:r>
            <a:rPr lang="th-TH" dirty="0" err="1"/>
            <a:t>ศา</a:t>
          </a:r>
          <a:r>
            <a:rPr lang="th-TH" dirty="0"/>
            <a:t>สตรบัณฑิต</a:t>
          </a:r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th-TH"/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th-TH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58495DC-32AC-4539-8AED-DEBFFCCFE0E5}" type="pres">
      <dgm:prSet presAssocID="{845FF6B3-6688-4FCD-971F-F6007A755750}" presName="sp" presStyleCnt="0"/>
      <dgm:spPr/>
    </dgm:pt>
    <dgm:pt modelId="{3CF21603-9A35-4F31-B32B-8F85E4E5BCD1}" type="pres">
      <dgm:prSet presAssocID="{AB81C759-98AF-444D-BABC-17F825693088}" presName="linNode" presStyleCnt="0"/>
      <dgm:spPr/>
    </dgm:pt>
    <dgm:pt modelId="{A2C95D92-CD9F-494F-8C84-0705FDEDC7E1}" type="pres">
      <dgm:prSet presAssocID="{AB81C759-98AF-444D-BABC-17F825693088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169D9EA-B458-4927-8EF1-D4E5938C8E17}" type="pres">
      <dgm:prSet presAssocID="{AB81C759-98AF-444D-BABC-17F825693088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30DC73-0094-4AD3-995F-5B35BD9C976F}" type="pres">
      <dgm:prSet presAssocID="{1802873D-7808-47F0-8C4D-D4A2D1ADE392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648B53B-7C1D-42EE-9775-0A07C71CCD98}" type="pres">
      <dgm:prSet presAssocID="{C8FCE1D5-0013-443B-BA52-E4A60EA3FE6D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72640F2-9AE2-4348-A66E-F236E46EACFB}" type="pres">
      <dgm:prSet presAssocID="{1C2A5E08-29F2-4695-ACA7-95A34ECB417D}" presName="sp" presStyleCnt="0"/>
      <dgm:spPr/>
    </dgm:pt>
    <dgm:pt modelId="{0EC29D59-F4BE-4453-8BCD-A975C04222EC}" type="pres">
      <dgm:prSet presAssocID="{7D7FD0D9-7BBE-4F95-9D0C-FEAA8D9AE750}" presName="linNode" presStyleCnt="0"/>
      <dgm:spPr/>
    </dgm:pt>
    <dgm:pt modelId="{1D20F02C-D53D-4197-B11A-75FBF050BF69}" type="pres">
      <dgm:prSet presAssocID="{7D7FD0D9-7BBE-4F95-9D0C-FEAA8D9AE750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BDA6B6D-1247-4CDC-95F6-0D88DA8C63EE}" type="pres">
      <dgm:prSet presAssocID="{7D7FD0D9-7BBE-4F95-9D0C-FEAA8D9AE750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58D29D7-26CD-4EF4-B2C9-FC496D9616EF}" type="pres">
      <dgm:prSet presAssocID="{C90FF621-93B9-4C8B-8B9B-75F1837C404E}" presName="sp" presStyleCnt="0"/>
      <dgm:spPr/>
    </dgm:pt>
    <dgm:pt modelId="{D4EE993F-EBE8-49D9-988E-E3B7EFE960F9}" type="pres">
      <dgm:prSet presAssocID="{6A8A74D4-03D1-4937-B8C8-7B38C7EA0260}" presName="linNode" presStyleCnt="0"/>
      <dgm:spPr/>
    </dgm:pt>
    <dgm:pt modelId="{5E893952-B879-4E7B-952F-3925DE12549A}" type="pres">
      <dgm:prSet presAssocID="{6A8A74D4-03D1-4937-B8C8-7B38C7EA0260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976CE94-9E77-4995-A744-73559494FAB4}" type="pres">
      <dgm:prSet presAssocID="{6A8A74D4-03D1-4937-B8C8-7B38C7EA0260}" presName="descendantText" presStyleLbl="alignAccFollowNode1" presStyleIdx="4" presStyleCnt="6" custLinFactNeighborX="12" custLinFactNeighborY="-164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A489546-6CC0-4B4D-86A8-6607AB3B07D0}" type="pres">
      <dgm:prSet presAssocID="{6013AA25-446C-4612-B8D9-8C13B3B348A2}" presName="sp" presStyleCnt="0"/>
      <dgm:spPr/>
    </dgm:pt>
    <dgm:pt modelId="{7E26B7EC-DC96-4D18-96CF-B25A2E6E955A}" type="pres">
      <dgm:prSet presAssocID="{6EA702BC-F27E-4EFE-BFA7-EE76DCCBED79}" presName="linNode" presStyleCnt="0"/>
      <dgm:spPr/>
    </dgm:pt>
    <dgm:pt modelId="{8EE8FFFB-CE56-4D8F-A05D-9C612FA97A43}" type="pres">
      <dgm:prSet presAssocID="{6EA702BC-F27E-4EFE-BFA7-EE76DCCBED79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6EC89D0-7983-4C0A-B4A1-9CDB45FFEC07}" type="pres">
      <dgm:prSet presAssocID="{6EA702BC-F27E-4EFE-BFA7-EE76DCCBED7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586E032F-33D1-496C-971E-99D93487CD65}" type="presOf" srcId="{18EA8D17-36B9-400C-80EE-246CAEC6CAF4}" destId="{5BDA6B6D-1247-4CDC-95F6-0D88DA8C63EE}" srcOrd="0" destOrd="0" presId="urn:microsoft.com/office/officeart/2005/8/layout/vList5"/>
    <dgm:cxn modelId="{F8C7712D-AACD-4F30-AE5C-92A82155A3EE}" type="presOf" srcId="{AB81C759-98AF-444D-BABC-17F825693088}" destId="{A2C95D92-CD9F-494F-8C84-0705FDEDC7E1}" srcOrd="0" destOrd="0" presId="urn:microsoft.com/office/officeart/2005/8/layout/vList5"/>
    <dgm:cxn modelId="{27025A2E-17AC-4DAE-8318-B5EA6A74A8D2}" type="presOf" srcId="{6EA702BC-F27E-4EFE-BFA7-EE76DCCBED79}" destId="{8EE8FFFB-CE56-4D8F-A05D-9C612FA97A43}" srcOrd="0" destOrd="0" presId="urn:microsoft.com/office/officeart/2005/8/layout/vList5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DD8CB509-C1C7-43FE-B89B-ABDBBC238542}" srcId="{A2397643-8125-4F1C-A372-ECF3E023D390}" destId="{6EA702BC-F27E-4EFE-BFA7-EE76DCCBED79}" srcOrd="5" destOrd="0" parTransId="{28151507-A3DD-418B-8E4A-DB5DDE859AE0}" sibTransId="{0EB60170-0BCB-4945-9424-C9E3285BAC68}"/>
    <dgm:cxn modelId="{619AEEA6-846E-4E12-B3FD-C96A5B2E1979}" type="presOf" srcId="{C9DE25A0-B733-4C6C-9FC6-C855A2D5F343}" destId="{36EC89D0-7983-4C0A-B4A1-9CDB45FFEC07}" srcOrd="0" destOrd="0" presId="urn:microsoft.com/office/officeart/2005/8/layout/vList5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E64EE13A-5550-466E-806C-EE6A1AA5B4C0}" srcId="{AB81C759-98AF-444D-BABC-17F825693088}" destId="{6E7AA668-EA0E-46F8-BDD1-AD4AB6D334C3}" srcOrd="0" destOrd="0" parTransId="{6EC3816C-C479-470E-8750-7313D9192603}" sibTransId="{97524C25-9D4B-4FB1-A20B-46402BB8E633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90DBE69A-3E42-4782-95BC-94731A5B7813}" srcId="{6EA702BC-F27E-4EFE-BFA7-EE76DCCBED79}" destId="{C9DE25A0-B733-4C6C-9FC6-C855A2D5F343}" srcOrd="0" destOrd="0" parTransId="{DBD4D82A-E61C-41A6-8E08-60D7BC511834}" sibTransId="{A6EB498E-A683-4130-B4C9-32833B63078B}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0A19B143-58AC-48DF-8335-5E07B3EE2C6B}" srcId="{A2397643-8125-4F1C-A372-ECF3E023D390}" destId="{6A8A74D4-03D1-4937-B8C8-7B38C7EA0260}" srcOrd="4" destOrd="0" parTransId="{B4EBF1B6-3111-4EEE-A303-5A97FE5E0634}" sibTransId="{6013AA25-446C-4612-B8D9-8C13B3B348A2}"/>
    <dgm:cxn modelId="{1E75AAD3-86A4-4DF1-9ADC-4D5A1DE3FE37}" type="presOf" srcId="{13FC20E3-24F3-4E43-BA2C-BFEA9A5E6181}" destId="{D976CE94-9E77-4995-A744-73559494FAB4}" srcOrd="0" destOrd="0" presId="urn:microsoft.com/office/officeart/2005/8/layout/vList5"/>
    <dgm:cxn modelId="{AEF575D7-78F0-4ED1-BDB4-B4956AB13226}" type="presOf" srcId="{7D7FD0D9-7BBE-4F95-9D0C-FEAA8D9AE750}" destId="{1D20F02C-D53D-4197-B11A-75FBF050BF69}" srcOrd="0" destOrd="0" presId="urn:microsoft.com/office/officeart/2005/8/layout/vList5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992753B7-1671-45EE-9A52-A87F63B4FA71}" srcId="{A2397643-8125-4F1C-A372-ECF3E023D390}" destId="{C8FCE1D5-0013-443B-BA52-E4A60EA3FE6D}" srcOrd="2" destOrd="0" parTransId="{534C5E64-47EE-48C9-A4CD-A367C15C24CB}" sibTransId="{1C2A5E08-29F2-4695-ACA7-95A34ECB417D}"/>
    <dgm:cxn modelId="{89B609F5-E133-4327-8F8B-6E85248B250B}" type="presOf" srcId="{6A8A74D4-03D1-4937-B8C8-7B38C7EA0260}" destId="{5E893952-B879-4E7B-952F-3925DE12549A}" srcOrd="0" destOrd="0" presId="urn:microsoft.com/office/officeart/2005/8/layout/vList5"/>
    <dgm:cxn modelId="{57B453C5-6E61-44C3-BEAB-B129B31058C8}" srcId="{7D7FD0D9-7BBE-4F95-9D0C-FEAA8D9AE750}" destId="{18EA8D17-36B9-400C-80EE-246CAEC6CAF4}" srcOrd="0" destOrd="0" parTransId="{89CAB58F-79B2-4E95-87C4-D25E3F79AA8D}" sibTransId="{035F9CDC-AAAE-4265-8C23-6E7AB6AB60CF}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33D422B5-B00F-46C4-A55B-69A6286F7D1A}" srcId="{A2397643-8125-4F1C-A372-ECF3E023D390}" destId="{7D7FD0D9-7BBE-4F95-9D0C-FEAA8D9AE750}" srcOrd="3" destOrd="0" parTransId="{775717B5-87AF-484B-B80B-35509B12F598}" sibTransId="{C90FF621-93B9-4C8B-8B9B-75F1837C404E}"/>
    <dgm:cxn modelId="{E754E5D5-6C45-469B-BB59-C68B9C348599}" type="presOf" srcId="{6E7AA668-EA0E-46F8-BDD1-AD4AB6D334C3}" destId="{0169D9EA-B458-4927-8EF1-D4E5938C8E17}" srcOrd="0" destOrd="0" presId="urn:microsoft.com/office/officeart/2005/8/layout/vList5"/>
    <dgm:cxn modelId="{93379940-65E2-452A-913E-68A3F0656AC5}" srcId="{A2397643-8125-4F1C-A372-ECF3E023D390}" destId="{AB81C759-98AF-444D-BABC-17F825693088}" srcOrd="1" destOrd="0" parTransId="{A8697ECC-7EFA-4F3D-95F1-CCCE4002F752}" sibTransId="{1802873D-7808-47F0-8C4D-D4A2D1ADE392}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63EABBA9-FC66-4A06-B933-37C52E0DEA15}" type="presParOf" srcId="{C8B29964-6444-42B7-95B2-6A5BCADA3A67}" destId="{3CF21603-9A35-4F31-B32B-8F85E4E5BCD1}" srcOrd="2" destOrd="0" presId="urn:microsoft.com/office/officeart/2005/8/layout/vList5"/>
    <dgm:cxn modelId="{9B81EC69-F920-4436-B9C4-65CFC4C2395A}" type="presParOf" srcId="{3CF21603-9A35-4F31-B32B-8F85E4E5BCD1}" destId="{A2C95D92-CD9F-494F-8C84-0705FDEDC7E1}" srcOrd="0" destOrd="0" presId="urn:microsoft.com/office/officeart/2005/8/layout/vList5"/>
    <dgm:cxn modelId="{19FB14E1-92EC-41A9-B6CF-F6EF49DF3452}" type="presParOf" srcId="{3CF21603-9A35-4F31-B32B-8F85E4E5BCD1}" destId="{0169D9EA-B458-4927-8EF1-D4E5938C8E17}" srcOrd="1" destOrd="0" presId="urn:microsoft.com/office/officeart/2005/8/layout/vList5"/>
    <dgm:cxn modelId="{F1EF778B-64CF-4F60-BDBB-8C1F92C9344B}" type="presParOf" srcId="{C8B29964-6444-42B7-95B2-6A5BCADA3A67}" destId="{7A30DC73-0094-4AD3-995F-5B35BD9C976F}" srcOrd="3" destOrd="0" presId="urn:microsoft.com/office/officeart/2005/8/layout/vList5"/>
    <dgm:cxn modelId="{56C5AAB0-DE0C-4469-96A9-5913750129FA}" type="presParOf" srcId="{C8B29964-6444-42B7-95B2-6A5BCADA3A67}" destId="{D604D9B3-10EE-4962-B7BD-9986132895C7}" srcOrd="4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25B574B2-14E8-4352-90C8-F80E3A2E1B8A}" type="presParOf" srcId="{C8B29964-6444-42B7-95B2-6A5BCADA3A67}" destId="{772640F2-9AE2-4348-A66E-F236E46EACFB}" srcOrd="5" destOrd="0" presId="urn:microsoft.com/office/officeart/2005/8/layout/vList5"/>
    <dgm:cxn modelId="{0EC5E5E9-2233-4C5C-9EDC-31B67D3706FB}" type="presParOf" srcId="{C8B29964-6444-42B7-95B2-6A5BCADA3A67}" destId="{0EC29D59-F4BE-4453-8BCD-A975C04222EC}" srcOrd="6" destOrd="0" presId="urn:microsoft.com/office/officeart/2005/8/layout/vList5"/>
    <dgm:cxn modelId="{738E9E07-9A28-4183-8FDC-C4136AE9E3D8}" type="presParOf" srcId="{0EC29D59-F4BE-4453-8BCD-A975C04222EC}" destId="{1D20F02C-D53D-4197-B11A-75FBF050BF69}" srcOrd="0" destOrd="0" presId="urn:microsoft.com/office/officeart/2005/8/layout/vList5"/>
    <dgm:cxn modelId="{E0D87BD6-317A-4658-817B-DDA4AE3191FC}" type="presParOf" srcId="{0EC29D59-F4BE-4453-8BCD-A975C04222EC}" destId="{5BDA6B6D-1247-4CDC-95F6-0D88DA8C63EE}" srcOrd="1" destOrd="0" presId="urn:microsoft.com/office/officeart/2005/8/layout/vList5"/>
    <dgm:cxn modelId="{D232A13D-67B5-47CB-9D72-929016089BB6}" type="presParOf" srcId="{C8B29964-6444-42B7-95B2-6A5BCADA3A67}" destId="{C58D29D7-26CD-4EF4-B2C9-FC496D9616EF}" srcOrd="7" destOrd="0" presId="urn:microsoft.com/office/officeart/2005/8/layout/vList5"/>
    <dgm:cxn modelId="{F8AAD50B-2C97-487A-AA47-4D190C88496A}" type="presParOf" srcId="{C8B29964-6444-42B7-95B2-6A5BCADA3A67}" destId="{D4EE993F-EBE8-49D9-988E-E3B7EFE960F9}" srcOrd="8" destOrd="0" presId="urn:microsoft.com/office/officeart/2005/8/layout/vList5"/>
    <dgm:cxn modelId="{D05E1FC0-654A-4E57-A427-71883A543F14}" type="presParOf" srcId="{D4EE993F-EBE8-49D9-988E-E3B7EFE960F9}" destId="{5E893952-B879-4E7B-952F-3925DE12549A}" srcOrd="0" destOrd="0" presId="urn:microsoft.com/office/officeart/2005/8/layout/vList5"/>
    <dgm:cxn modelId="{EFD58A86-7B4E-4E02-A97D-84B90906B372}" type="presParOf" srcId="{D4EE993F-EBE8-49D9-988E-E3B7EFE960F9}" destId="{D976CE94-9E77-4995-A744-73559494FAB4}" srcOrd="1" destOrd="0" presId="urn:microsoft.com/office/officeart/2005/8/layout/vList5"/>
    <dgm:cxn modelId="{BCC567FB-3FFE-4A27-8E9B-62A4B0C718BA}" type="presParOf" srcId="{C8B29964-6444-42B7-95B2-6A5BCADA3A67}" destId="{FA489546-6CC0-4B4D-86A8-6607AB3B07D0}" srcOrd="9" destOrd="0" presId="urn:microsoft.com/office/officeart/2005/8/layout/vList5"/>
    <dgm:cxn modelId="{DF2261D9-0D9D-48A6-9EC7-A1A2A2A58B14}" type="presParOf" srcId="{C8B29964-6444-42B7-95B2-6A5BCADA3A67}" destId="{7E26B7EC-DC96-4D18-96CF-B25A2E6E955A}" srcOrd="10" destOrd="0" presId="urn:microsoft.com/office/officeart/2005/8/layout/vList5"/>
    <dgm:cxn modelId="{2574A61F-8EDA-4305-9644-DABF91D09C92}" type="presParOf" srcId="{7E26B7EC-DC96-4D18-96CF-B25A2E6E955A}" destId="{8EE8FFFB-CE56-4D8F-A05D-9C612FA97A43}" srcOrd="0" destOrd="0" presId="urn:microsoft.com/office/officeart/2005/8/layout/vList5"/>
    <dgm:cxn modelId="{D4051D44-7B4D-4ACE-8A0E-F2622EA48B5F}" type="presParOf" srcId="{7E26B7EC-DC96-4D18-96CF-B25A2E6E955A}" destId="{36EC89D0-7983-4C0A-B4A1-9CDB45FFEC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5F46C7D-8C5B-44B8-885B-72B553DFBDED}">
      <dgm:prSet phldrT="[ข้อความ]"/>
      <dgm:spPr/>
      <dgm:t>
        <a:bodyPr/>
        <a:lstStyle/>
        <a:p>
          <a:r>
            <a:rPr lang="th-TH" dirty="0"/>
            <a:t>พระพุทธศาสนา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th-TH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th-TH"/>
        </a:p>
      </dgm:t>
    </dgm:pt>
    <dgm:pt modelId="{9804C411-831F-4DA6-8B1B-9C583352CE3D}">
      <dgm:prSet phldrT="[ข้อความ]"/>
      <dgm:spPr/>
      <dgm:t>
        <a:bodyPr/>
        <a:lstStyle/>
        <a:p>
          <a:pPr algn="r">
            <a:buFont typeface="Wingdings" panose="05000000000000000000" pitchFamily="2" charset="2"/>
            <a:buNone/>
          </a:pPr>
          <a:r>
            <a:rPr lang="th-TH" dirty="0"/>
            <a:t>218,160 บาท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th-TH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th-TH"/>
        </a:p>
      </dgm:t>
    </dgm:pt>
    <dgm:pt modelId="{4F09627D-7E88-4601-93C1-4E2BFE4319F2}">
      <dgm:prSet phldrT="[ข้อความ]"/>
      <dgm:spPr/>
      <dgm:t>
        <a:bodyPr/>
        <a:lstStyle/>
        <a:p>
          <a:pPr algn="r">
            <a:buFont typeface="Wingdings" panose="05000000000000000000" pitchFamily="2" charset="2"/>
            <a:buNone/>
          </a:pPr>
          <a:r>
            <a:rPr lang="en-US" dirty="0"/>
            <a:t>551</a:t>
          </a:r>
          <a:r>
            <a:rPr lang="th-TH" dirty="0"/>
            <a:t>,</a:t>
          </a:r>
          <a:r>
            <a:rPr lang="en-US" dirty="0"/>
            <a:t>090 </a:t>
          </a:r>
          <a:r>
            <a:rPr lang="th-TH" dirty="0"/>
            <a:t>บาท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th-TH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th-TH"/>
        </a:p>
      </dgm:t>
    </dgm:pt>
    <dgm:pt modelId="{6A8A74D4-03D1-4937-B8C8-7B38C7EA0260}">
      <dgm:prSet phldrT="[ข้อความ]"/>
      <dgm:spPr/>
      <dgm:t>
        <a:bodyPr/>
        <a:lstStyle/>
        <a:p>
          <a:r>
            <a:rPr lang="th-TH" dirty="0"/>
            <a:t>ป.โท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th-TH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th-TH"/>
        </a:p>
      </dgm:t>
    </dgm:pt>
    <dgm:pt modelId="{13FC20E3-24F3-4E43-BA2C-BFEA9A5E6181}">
      <dgm:prSet phldrT="[ข้อความ]"/>
      <dgm:spPr/>
      <dgm:t>
        <a:bodyPr/>
        <a:lstStyle/>
        <a:p>
          <a:pPr algn="r">
            <a:buFont typeface="Wingdings" panose="05000000000000000000" pitchFamily="2" charset="2"/>
            <a:buNone/>
          </a:pPr>
          <a:r>
            <a:rPr lang="en-US" dirty="0"/>
            <a:t>174,200 </a:t>
          </a:r>
          <a:r>
            <a:rPr lang="th-TH" dirty="0"/>
            <a:t>บาท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th-TH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th-TH"/>
        </a:p>
      </dgm:t>
    </dgm:pt>
    <dgm:pt modelId="{AB81C759-98AF-444D-BABC-17F825693088}">
      <dgm:prSet phldrT="[ข้อความ]"/>
      <dgm:spPr/>
      <dgm:t>
        <a:bodyPr/>
        <a:lstStyle/>
        <a:p>
          <a:r>
            <a:rPr lang="th-TH" dirty="0"/>
            <a:t>การจัดการเชิงพุทธ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th-TH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th-TH"/>
        </a:p>
      </dgm:t>
    </dgm:pt>
    <dgm:pt modelId="{6E7AA668-EA0E-46F8-BDD1-AD4AB6D334C3}">
      <dgm:prSet phldrT="[ข้อความ]"/>
      <dgm:spPr/>
      <dgm:t>
        <a:bodyPr/>
        <a:lstStyle/>
        <a:p>
          <a:pPr algn="r">
            <a:buFont typeface="Wingdings" panose="05000000000000000000" pitchFamily="2" charset="2"/>
            <a:buNone/>
          </a:pPr>
          <a:r>
            <a:rPr lang="th-TH" dirty="0"/>
            <a:t>198,465 บาท</a:t>
          </a:r>
        </a:p>
      </dgm:t>
    </dgm:pt>
    <dgm:pt modelId="{6EC3816C-C479-470E-8750-7313D9192603}" type="parTrans" cxnId="{E64EE13A-5550-466E-806C-EE6A1AA5B4C0}">
      <dgm:prSet/>
      <dgm:spPr/>
      <dgm:t>
        <a:bodyPr/>
        <a:lstStyle/>
        <a:p>
          <a:endParaRPr lang="th-TH"/>
        </a:p>
      </dgm:t>
    </dgm:pt>
    <dgm:pt modelId="{97524C25-9D4B-4FB1-A20B-46402BB8E633}" type="sibTrans" cxnId="{E64EE13A-5550-466E-806C-EE6A1AA5B4C0}">
      <dgm:prSet/>
      <dgm:spPr/>
      <dgm:t>
        <a:bodyPr/>
        <a:lstStyle/>
        <a:p>
          <a:endParaRPr lang="th-TH"/>
        </a:p>
      </dgm:t>
    </dgm:pt>
    <dgm:pt modelId="{6EA702BC-F27E-4EFE-BFA7-EE76DCCBED79}">
      <dgm:prSet phldrT="[ข้อความ]"/>
      <dgm:spPr/>
      <dgm:t>
        <a:bodyPr/>
        <a:lstStyle/>
        <a:p>
          <a:r>
            <a:rPr lang="th-TH" dirty="0"/>
            <a:t>ป.บส.</a:t>
          </a:r>
        </a:p>
      </dgm:t>
    </dgm:pt>
    <dgm:pt modelId="{28151507-A3DD-418B-8E4A-DB5DDE859AE0}" type="parTrans" cxnId="{DD8CB509-C1C7-43FE-B89B-ABDBBC238542}">
      <dgm:prSet/>
      <dgm:spPr/>
      <dgm:t>
        <a:bodyPr/>
        <a:lstStyle/>
        <a:p>
          <a:endParaRPr lang="th-TH"/>
        </a:p>
      </dgm:t>
    </dgm:pt>
    <dgm:pt modelId="{0EB60170-0BCB-4945-9424-C9E3285BAC68}" type="sibTrans" cxnId="{DD8CB509-C1C7-43FE-B89B-ABDBBC238542}">
      <dgm:prSet/>
      <dgm:spPr/>
      <dgm:t>
        <a:bodyPr/>
        <a:lstStyle/>
        <a:p>
          <a:endParaRPr lang="th-TH"/>
        </a:p>
      </dgm:t>
    </dgm:pt>
    <dgm:pt modelId="{C9DE25A0-B733-4C6C-9FC6-C855A2D5F343}">
      <dgm:prSet phldrT="[ข้อความ]"/>
      <dgm:spPr/>
      <dgm:t>
        <a:bodyPr/>
        <a:lstStyle/>
        <a:p>
          <a:pPr algn="r">
            <a:buFont typeface="Wingdings" panose="05000000000000000000" pitchFamily="2" charset="2"/>
            <a:buNone/>
          </a:pPr>
          <a:r>
            <a:rPr lang="th-TH" dirty="0"/>
            <a:t>76,570 บาท</a:t>
          </a:r>
        </a:p>
      </dgm:t>
    </dgm:pt>
    <dgm:pt modelId="{DBD4D82A-E61C-41A6-8E08-60D7BC511834}" type="parTrans" cxnId="{90DBE69A-3E42-4782-95BC-94731A5B7813}">
      <dgm:prSet/>
      <dgm:spPr/>
      <dgm:t>
        <a:bodyPr/>
        <a:lstStyle/>
        <a:p>
          <a:endParaRPr lang="th-TH"/>
        </a:p>
      </dgm:t>
    </dgm:pt>
    <dgm:pt modelId="{A6EB498E-A683-4130-B4C9-32833B63078B}" type="sibTrans" cxnId="{90DBE69A-3E42-4782-95BC-94731A5B7813}">
      <dgm:prSet/>
      <dgm:spPr/>
      <dgm:t>
        <a:bodyPr/>
        <a:lstStyle/>
        <a:p>
          <a:endParaRPr lang="th-TH"/>
        </a:p>
      </dgm:t>
    </dgm:pt>
    <dgm:pt modelId="{7D7FD0D9-7BBE-4F95-9D0C-FEAA8D9AE750}">
      <dgm:prSet phldrT="[ข้อความ]"/>
      <dgm:spPr/>
      <dgm:t>
        <a:bodyPr/>
        <a:lstStyle/>
        <a:p>
          <a:r>
            <a:rPr lang="th-TH" dirty="0"/>
            <a:t>รวมปริญญาตรี</a:t>
          </a:r>
        </a:p>
      </dgm:t>
    </dgm:pt>
    <dgm:pt modelId="{775717B5-87AF-484B-B80B-35509B12F598}" type="parTrans" cxnId="{33D422B5-B00F-46C4-A55B-69A6286F7D1A}">
      <dgm:prSet/>
      <dgm:spPr/>
      <dgm:t>
        <a:bodyPr/>
        <a:lstStyle/>
        <a:p>
          <a:endParaRPr lang="th-TH"/>
        </a:p>
      </dgm:t>
    </dgm:pt>
    <dgm:pt modelId="{C90FF621-93B9-4C8B-8B9B-75F1837C404E}" type="sibTrans" cxnId="{33D422B5-B00F-46C4-A55B-69A6286F7D1A}">
      <dgm:prSet/>
      <dgm:spPr/>
      <dgm:t>
        <a:bodyPr/>
        <a:lstStyle/>
        <a:p>
          <a:endParaRPr lang="th-TH"/>
        </a:p>
      </dgm:t>
    </dgm:pt>
    <dgm:pt modelId="{18EA8D17-36B9-400C-80EE-246CAEC6CAF4}">
      <dgm:prSet phldrT="[ข้อความ]"/>
      <dgm:spPr/>
      <dgm:t>
        <a:bodyPr/>
        <a:lstStyle/>
        <a:p>
          <a:pPr algn="r">
            <a:buFont typeface="Wingdings" panose="05000000000000000000" pitchFamily="2" charset="2"/>
            <a:buNone/>
          </a:pPr>
          <a:r>
            <a:rPr lang="en-US" dirty="0"/>
            <a:t>967</a:t>
          </a:r>
          <a:r>
            <a:rPr lang="th-TH" dirty="0"/>
            <a:t>,</a:t>
          </a:r>
          <a:r>
            <a:rPr lang="en-US" dirty="0"/>
            <a:t>715 </a:t>
          </a:r>
          <a:r>
            <a:rPr lang="th-TH" dirty="0"/>
            <a:t>บาท</a:t>
          </a:r>
        </a:p>
      </dgm:t>
    </dgm:pt>
    <dgm:pt modelId="{89CAB58F-79B2-4E95-87C4-D25E3F79AA8D}" type="parTrans" cxnId="{57B453C5-6E61-44C3-BEAB-B129B31058C8}">
      <dgm:prSet/>
      <dgm:spPr/>
      <dgm:t>
        <a:bodyPr/>
        <a:lstStyle/>
        <a:p>
          <a:endParaRPr lang="th-TH"/>
        </a:p>
      </dgm:t>
    </dgm:pt>
    <dgm:pt modelId="{035F9CDC-AAAE-4265-8C23-6E7AB6AB60CF}" type="sibTrans" cxnId="{57B453C5-6E61-44C3-BEAB-B129B31058C8}">
      <dgm:prSet/>
      <dgm:spPr/>
      <dgm:t>
        <a:bodyPr/>
        <a:lstStyle/>
        <a:p>
          <a:endParaRPr lang="th-TH"/>
        </a:p>
      </dgm:t>
    </dgm:pt>
    <dgm:pt modelId="{C8FCE1D5-0013-443B-BA52-E4A60EA3FE6D}">
      <dgm:prSet phldrT="[ข้อความ]"/>
      <dgm:spPr/>
      <dgm:t>
        <a:bodyPr/>
        <a:lstStyle/>
        <a:p>
          <a:r>
            <a:rPr lang="th-TH" dirty="0"/>
            <a:t>รัฐ</a:t>
          </a:r>
          <a:r>
            <a:rPr lang="th-TH" dirty="0" err="1"/>
            <a:t>ศา</a:t>
          </a:r>
          <a:r>
            <a:rPr lang="th-TH" dirty="0"/>
            <a:t>สตรบัณฑิต</a:t>
          </a:r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th-TH"/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th-TH"/>
        </a:p>
      </dgm:t>
    </dgm:pt>
    <dgm:pt modelId="{33EC7610-7179-4E68-B9CE-CC58216622FB}">
      <dgm:prSet phldrT="[ข้อความ]"/>
      <dgm:spPr/>
      <dgm:t>
        <a:bodyPr/>
        <a:lstStyle/>
        <a:p>
          <a:pPr algn="ctr">
            <a:buFont typeface="Wingdings" panose="05000000000000000000" pitchFamily="2" charset="2"/>
            <a:buNone/>
          </a:pPr>
          <a:r>
            <a:rPr lang="th-TH" dirty="0"/>
            <a:t>รวมทุกหลักสูตร</a:t>
          </a:r>
        </a:p>
      </dgm:t>
    </dgm:pt>
    <dgm:pt modelId="{B2150D6E-54A1-400D-AD10-728BEC14A3E8}" type="parTrans" cxnId="{EE2B7A86-7A32-42A6-8C31-0285B8D0C77A}">
      <dgm:prSet/>
      <dgm:spPr/>
      <dgm:t>
        <a:bodyPr/>
        <a:lstStyle/>
        <a:p>
          <a:endParaRPr lang="th-TH"/>
        </a:p>
      </dgm:t>
    </dgm:pt>
    <dgm:pt modelId="{767648F2-CCE3-4CF1-B140-209F15724104}" type="sibTrans" cxnId="{EE2B7A86-7A32-42A6-8C31-0285B8D0C77A}">
      <dgm:prSet/>
      <dgm:spPr/>
      <dgm:t>
        <a:bodyPr/>
        <a:lstStyle/>
        <a:p>
          <a:endParaRPr lang="th-TH"/>
        </a:p>
      </dgm:t>
    </dgm:pt>
    <dgm:pt modelId="{5B75F608-07D2-4ABC-BF68-53D9D6418001}">
      <dgm:prSet phldrT="[ข้อความ]"/>
      <dgm:spPr/>
      <dgm:t>
        <a:bodyPr/>
        <a:lstStyle/>
        <a:p>
          <a:pPr algn="r">
            <a:buFont typeface="Wingdings" panose="05000000000000000000" pitchFamily="2" charset="2"/>
            <a:buNone/>
          </a:pPr>
          <a:r>
            <a:rPr lang="th-TH" dirty="0"/>
            <a:t>1,218,485 บาท</a:t>
          </a:r>
        </a:p>
      </dgm:t>
    </dgm:pt>
    <dgm:pt modelId="{2580DB78-9DED-4B09-B9A0-27E6F30D4299}" type="parTrans" cxnId="{3048BC5E-F377-40A3-9372-7D5160947D3A}">
      <dgm:prSet/>
      <dgm:spPr/>
      <dgm:t>
        <a:bodyPr/>
        <a:lstStyle/>
        <a:p>
          <a:endParaRPr lang="th-TH"/>
        </a:p>
      </dgm:t>
    </dgm:pt>
    <dgm:pt modelId="{77F055F2-3519-4287-BF9B-31DF756AA5FD}" type="sibTrans" cxnId="{3048BC5E-F377-40A3-9372-7D5160947D3A}">
      <dgm:prSet/>
      <dgm:spPr/>
      <dgm:t>
        <a:bodyPr/>
        <a:lstStyle/>
        <a:p>
          <a:endParaRPr lang="th-TH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58495DC-32AC-4539-8AED-DEBFFCCFE0E5}" type="pres">
      <dgm:prSet presAssocID="{845FF6B3-6688-4FCD-971F-F6007A755750}" presName="sp" presStyleCnt="0"/>
      <dgm:spPr/>
    </dgm:pt>
    <dgm:pt modelId="{3CF21603-9A35-4F31-B32B-8F85E4E5BCD1}" type="pres">
      <dgm:prSet presAssocID="{AB81C759-98AF-444D-BABC-17F825693088}" presName="linNode" presStyleCnt="0"/>
      <dgm:spPr/>
    </dgm:pt>
    <dgm:pt modelId="{A2C95D92-CD9F-494F-8C84-0705FDEDC7E1}" type="pres">
      <dgm:prSet presAssocID="{AB81C759-98AF-444D-BABC-17F825693088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169D9EA-B458-4927-8EF1-D4E5938C8E17}" type="pres">
      <dgm:prSet presAssocID="{AB81C759-98AF-444D-BABC-17F825693088}" presName="descendantText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30DC73-0094-4AD3-995F-5B35BD9C976F}" type="pres">
      <dgm:prSet presAssocID="{1802873D-7808-47F0-8C4D-D4A2D1ADE392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648B53B-7C1D-42EE-9775-0A07C71CCD98}" type="pres">
      <dgm:prSet presAssocID="{C8FCE1D5-0013-443B-BA52-E4A60EA3FE6D}" presName="descendantText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72640F2-9AE2-4348-A66E-F236E46EACFB}" type="pres">
      <dgm:prSet presAssocID="{1C2A5E08-29F2-4695-ACA7-95A34ECB417D}" presName="sp" presStyleCnt="0"/>
      <dgm:spPr/>
    </dgm:pt>
    <dgm:pt modelId="{0EC29D59-F4BE-4453-8BCD-A975C04222EC}" type="pres">
      <dgm:prSet presAssocID="{7D7FD0D9-7BBE-4F95-9D0C-FEAA8D9AE750}" presName="linNode" presStyleCnt="0"/>
      <dgm:spPr/>
    </dgm:pt>
    <dgm:pt modelId="{1D20F02C-D53D-4197-B11A-75FBF050BF69}" type="pres">
      <dgm:prSet presAssocID="{7D7FD0D9-7BBE-4F95-9D0C-FEAA8D9AE750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BDA6B6D-1247-4CDC-95F6-0D88DA8C63EE}" type="pres">
      <dgm:prSet presAssocID="{7D7FD0D9-7BBE-4F95-9D0C-FEAA8D9AE750}" presName="descendantText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58D29D7-26CD-4EF4-B2C9-FC496D9616EF}" type="pres">
      <dgm:prSet presAssocID="{C90FF621-93B9-4C8B-8B9B-75F1837C404E}" presName="sp" presStyleCnt="0"/>
      <dgm:spPr/>
    </dgm:pt>
    <dgm:pt modelId="{D4EE993F-EBE8-49D9-988E-E3B7EFE960F9}" type="pres">
      <dgm:prSet presAssocID="{6A8A74D4-03D1-4937-B8C8-7B38C7EA0260}" presName="linNode" presStyleCnt="0"/>
      <dgm:spPr/>
    </dgm:pt>
    <dgm:pt modelId="{5E893952-B879-4E7B-952F-3925DE12549A}" type="pres">
      <dgm:prSet presAssocID="{6A8A74D4-03D1-4937-B8C8-7B38C7EA0260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976CE94-9E77-4995-A744-73559494FAB4}" type="pres">
      <dgm:prSet presAssocID="{6A8A74D4-03D1-4937-B8C8-7B38C7EA0260}" presName="descendantText" presStyleLbl="alignAccFollowNode1" presStyleIdx="4" presStyleCnt="7" custLinFactNeighborX="12" custLinFactNeighborY="-164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A489546-6CC0-4B4D-86A8-6607AB3B07D0}" type="pres">
      <dgm:prSet presAssocID="{6013AA25-446C-4612-B8D9-8C13B3B348A2}" presName="sp" presStyleCnt="0"/>
      <dgm:spPr/>
    </dgm:pt>
    <dgm:pt modelId="{7E26B7EC-DC96-4D18-96CF-B25A2E6E955A}" type="pres">
      <dgm:prSet presAssocID="{6EA702BC-F27E-4EFE-BFA7-EE76DCCBED79}" presName="linNode" presStyleCnt="0"/>
      <dgm:spPr/>
    </dgm:pt>
    <dgm:pt modelId="{8EE8FFFB-CE56-4D8F-A05D-9C612FA97A43}" type="pres">
      <dgm:prSet presAssocID="{6EA702BC-F27E-4EFE-BFA7-EE76DCCBED79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6EC89D0-7983-4C0A-B4A1-9CDB45FFEC07}" type="pres">
      <dgm:prSet presAssocID="{6EA702BC-F27E-4EFE-BFA7-EE76DCCBED79}" presName="descendantText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2E3BED8-7572-40A4-8BCD-C3DDA8528FB8}" type="pres">
      <dgm:prSet presAssocID="{0EB60170-0BCB-4945-9424-C9E3285BAC68}" presName="sp" presStyleCnt="0"/>
      <dgm:spPr/>
    </dgm:pt>
    <dgm:pt modelId="{6C19E724-002F-4EA4-8C11-73FAB7422984}" type="pres">
      <dgm:prSet presAssocID="{33EC7610-7179-4E68-B9CE-CC58216622FB}" presName="linNode" presStyleCnt="0"/>
      <dgm:spPr/>
    </dgm:pt>
    <dgm:pt modelId="{6412DA14-4D60-4158-A623-B7E6F686F83E}" type="pres">
      <dgm:prSet presAssocID="{33EC7610-7179-4E68-B9CE-CC58216622FB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5539A66-2A5E-4F93-9295-1C3E7C9609CE}" type="pres">
      <dgm:prSet presAssocID="{33EC7610-7179-4E68-B9CE-CC58216622FB}" presName="descendantText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EE2B7A86-7A32-42A6-8C31-0285B8D0C77A}" srcId="{A2397643-8125-4F1C-A372-ECF3E023D390}" destId="{33EC7610-7179-4E68-B9CE-CC58216622FB}" srcOrd="6" destOrd="0" parTransId="{B2150D6E-54A1-400D-AD10-728BEC14A3E8}" sibTransId="{767648F2-CCE3-4CF1-B140-209F15724104}"/>
    <dgm:cxn modelId="{586E032F-33D1-496C-971E-99D93487CD65}" type="presOf" srcId="{18EA8D17-36B9-400C-80EE-246CAEC6CAF4}" destId="{5BDA6B6D-1247-4CDC-95F6-0D88DA8C63EE}" srcOrd="0" destOrd="0" presId="urn:microsoft.com/office/officeart/2005/8/layout/vList5"/>
    <dgm:cxn modelId="{F8C7712D-AACD-4F30-AE5C-92A82155A3EE}" type="presOf" srcId="{AB81C759-98AF-444D-BABC-17F825693088}" destId="{A2C95D92-CD9F-494F-8C84-0705FDEDC7E1}" srcOrd="0" destOrd="0" presId="urn:microsoft.com/office/officeart/2005/8/layout/vList5"/>
    <dgm:cxn modelId="{27025A2E-17AC-4DAE-8318-B5EA6A74A8D2}" type="presOf" srcId="{6EA702BC-F27E-4EFE-BFA7-EE76DCCBED79}" destId="{8EE8FFFB-CE56-4D8F-A05D-9C612FA97A43}" srcOrd="0" destOrd="0" presId="urn:microsoft.com/office/officeart/2005/8/layout/vList5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DD8CB509-C1C7-43FE-B89B-ABDBBC238542}" srcId="{A2397643-8125-4F1C-A372-ECF3E023D390}" destId="{6EA702BC-F27E-4EFE-BFA7-EE76DCCBED79}" srcOrd="5" destOrd="0" parTransId="{28151507-A3DD-418B-8E4A-DB5DDE859AE0}" sibTransId="{0EB60170-0BCB-4945-9424-C9E3285BAC68}"/>
    <dgm:cxn modelId="{619AEEA6-846E-4E12-B3FD-C96A5B2E1979}" type="presOf" srcId="{C9DE25A0-B733-4C6C-9FC6-C855A2D5F343}" destId="{36EC89D0-7983-4C0A-B4A1-9CDB45FFEC07}" srcOrd="0" destOrd="0" presId="urn:microsoft.com/office/officeart/2005/8/layout/vList5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E64EE13A-5550-466E-806C-EE6A1AA5B4C0}" srcId="{AB81C759-98AF-444D-BABC-17F825693088}" destId="{6E7AA668-EA0E-46F8-BDD1-AD4AB6D334C3}" srcOrd="0" destOrd="0" parTransId="{6EC3816C-C479-470E-8750-7313D9192603}" sibTransId="{97524C25-9D4B-4FB1-A20B-46402BB8E633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90DBE69A-3E42-4782-95BC-94731A5B7813}" srcId="{6EA702BC-F27E-4EFE-BFA7-EE76DCCBED79}" destId="{C9DE25A0-B733-4C6C-9FC6-C855A2D5F343}" srcOrd="0" destOrd="0" parTransId="{DBD4D82A-E61C-41A6-8E08-60D7BC511834}" sibTransId="{A6EB498E-A683-4130-B4C9-32833B63078B}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0A19B143-58AC-48DF-8335-5E07B3EE2C6B}" srcId="{A2397643-8125-4F1C-A372-ECF3E023D390}" destId="{6A8A74D4-03D1-4937-B8C8-7B38C7EA0260}" srcOrd="4" destOrd="0" parTransId="{B4EBF1B6-3111-4EEE-A303-5A97FE5E0634}" sibTransId="{6013AA25-446C-4612-B8D9-8C13B3B348A2}"/>
    <dgm:cxn modelId="{1E75AAD3-86A4-4DF1-9ADC-4D5A1DE3FE37}" type="presOf" srcId="{13FC20E3-24F3-4E43-BA2C-BFEA9A5E6181}" destId="{D976CE94-9E77-4995-A744-73559494FAB4}" srcOrd="0" destOrd="0" presId="urn:microsoft.com/office/officeart/2005/8/layout/vList5"/>
    <dgm:cxn modelId="{AEF575D7-78F0-4ED1-BDB4-B4956AB13226}" type="presOf" srcId="{7D7FD0D9-7BBE-4F95-9D0C-FEAA8D9AE750}" destId="{1D20F02C-D53D-4197-B11A-75FBF050BF69}" srcOrd="0" destOrd="0" presId="urn:microsoft.com/office/officeart/2005/8/layout/vList5"/>
    <dgm:cxn modelId="{B8D5F226-3FD0-45DB-AD08-79D30522C1DF}" type="presOf" srcId="{33EC7610-7179-4E68-B9CE-CC58216622FB}" destId="{6412DA14-4D60-4158-A623-B7E6F686F83E}" srcOrd="0" destOrd="0" presId="urn:microsoft.com/office/officeart/2005/8/layout/vList5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3048BC5E-F377-40A3-9372-7D5160947D3A}" srcId="{33EC7610-7179-4E68-B9CE-CC58216622FB}" destId="{5B75F608-07D2-4ABC-BF68-53D9D6418001}" srcOrd="0" destOrd="0" parTransId="{2580DB78-9DED-4B09-B9A0-27E6F30D4299}" sibTransId="{77F055F2-3519-4287-BF9B-31DF756AA5FD}"/>
    <dgm:cxn modelId="{992753B7-1671-45EE-9A52-A87F63B4FA71}" srcId="{A2397643-8125-4F1C-A372-ECF3E023D390}" destId="{C8FCE1D5-0013-443B-BA52-E4A60EA3FE6D}" srcOrd="2" destOrd="0" parTransId="{534C5E64-47EE-48C9-A4CD-A367C15C24CB}" sibTransId="{1C2A5E08-29F2-4695-ACA7-95A34ECB417D}"/>
    <dgm:cxn modelId="{89B609F5-E133-4327-8F8B-6E85248B250B}" type="presOf" srcId="{6A8A74D4-03D1-4937-B8C8-7B38C7EA0260}" destId="{5E893952-B879-4E7B-952F-3925DE12549A}" srcOrd="0" destOrd="0" presId="urn:microsoft.com/office/officeart/2005/8/layout/vList5"/>
    <dgm:cxn modelId="{95CB42ED-B30C-4DD2-A54B-AF773EEFBA4F}" type="presOf" srcId="{5B75F608-07D2-4ABC-BF68-53D9D6418001}" destId="{F5539A66-2A5E-4F93-9295-1C3E7C9609CE}" srcOrd="0" destOrd="0" presId="urn:microsoft.com/office/officeart/2005/8/layout/vList5"/>
    <dgm:cxn modelId="{57B453C5-6E61-44C3-BEAB-B129B31058C8}" srcId="{7D7FD0D9-7BBE-4F95-9D0C-FEAA8D9AE750}" destId="{18EA8D17-36B9-400C-80EE-246CAEC6CAF4}" srcOrd="0" destOrd="0" parTransId="{89CAB58F-79B2-4E95-87C4-D25E3F79AA8D}" sibTransId="{035F9CDC-AAAE-4265-8C23-6E7AB6AB60CF}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33D422B5-B00F-46C4-A55B-69A6286F7D1A}" srcId="{A2397643-8125-4F1C-A372-ECF3E023D390}" destId="{7D7FD0D9-7BBE-4F95-9D0C-FEAA8D9AE750}" srcOrd="3" destOrd="0" parTransId="{775717B5-87AF-484B-B80B-35509B12F598}" sibTransId="{C90FF621-93B9-4C8B-8B9B-75F1837C404E}"/>
    <dgm:cxn modelId="{E754E5D5-6C45-469B-BB59-C68B9C348599}" type="presOf" srcId="{6E7AA668-EA0E-46F8-BDD1-AD4AB6D334C3}" destId="{0169D9EA-B458-4927-8EF1-D4E5938C8E17}" srcOrd="0" destOrd="0" presId="urn:microsoft.com/office/officeart/2005/8/layout/vList5"/>
    <dgm:cxn modelId="{93379940-65E2-452A-913E-68A3F0656AC5}" srcId="{A2397643-8125-4F1C-A372-ECF3E023D390}" destId="{AB81C759-98AF-444D-BABC-17F825693088}" srcOrd="1" destOrd="0" parTransId="{A8697ECC-7EFA-4F3D-95F1-CCCE4002F752}" sibTransId="{1802873D-7808-47F0-8C4D-D4A2D1ADE392}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63EABBA9-FC66-4A06-B933-37C52E0DEA15}" type="presParOf" srcId="{C8B29964-6444-42B7-95B2-6A5BCADA3A67}" destId="{3CF21603-9A35-4F31-B32B-8F85E4E5BCD1}" srcOrd="2" destOrd="0" presId="urn:microsoft.com/office/officeart/2005/8/layout/vList5"/>
    <dgm:cxn modelId="{9B81EC69-F920-4436-B9C4-65CFC4C2395A}" type="presParOf" srcId="{3CF21603-9A35-4F31-B32B-8F85E4E5BCD1}" destId="{A2C95D92-CD9F-494F-8C84-0705FDEDC7E1}" srcOrd="0" destOrd="0" presId="urn:microsoft.com/office/officeart/2005/8/layout/vList5"/>
    <dgm:cxn modelId="{19FB14E1-92EC-41A9-B6CF-F6EF49DF3452}" type="presParOf" srcId="{3CF21603-9A35-4F31-B32B-8F85E4E5BCD1}" destId="{0169D9EA-B458-4927-8EF1-D4E5938C8E17}" srcOrd="1" destOrd="0" presId="urn:microsoft.com/office/officeart/2005/8/layout/vList5"/>
    <dgm:cxn modelId="{F1EF778B-64CF-4F60-BDBB-8C1F92C9344B}" type="presParOf" srcId="{C8B29964-6444-42B7-95B2-6A5BCADA3A67}" destId="{7A30DC73-0094-4AD3-995F-5B35BD9C976F}" srcOrd="3" destOrd="0" presId="urn:microsoft.com/office/officeart/2005/8/layout/vList5"/>
    <dgm:cxn modelId="{56C5AAB0-DE0C-4469-96A9-5913750129FA}" type="presParOf" srcId="{C8B29964-6444-42B7-95B2-6A5BCADA3A67}" destId="{D604D9B3-10EE-4962-B7BD-9986132895C7}" srcOrd="4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25B574B2-14E8-4352-90C8-F80E3A2E1B8A}" type="presParOf" srcId="{C8B29964-6444-42B7-95B2-6A5BCADA3A67}" destId="{772640F2-9AE2-4348-A66E-F236E46EACFB}" srcOrd="5" destOrd="0" presId="urn:microsoft.com/office/officeart/2005/8/layout/vList5"/>
    <dgm:cxn modelId="{0EC5E5E9-2233-4C5C-9EDC-31B67D3706FB}" type="presParOf" srcId="{C8B29964-6444-42B7-95B2-6A5BCADA3A67}" destId="{0EC29D59-F4BE-4453-8BCD-A975C04222EC}" srcOrd="6" destOrd="0" presId="urn:microsoft.com/office/officeart/2005/8/layout/vList5"/>
    <dgm:cxn modelId="{738E9E07-9A28-4183-8FDC-C4136AE9E3D8}" type="presParOf" srcId="{0EC29D59-F4BE-4453-8BCD-A975C04222EC}" destId="{1D20F02C-D53D-4197-B11A-75FBF050BF69}" srcOrd="0" destOrd="0" presId="urn:microsoft.com/office/officeart/2005/8/layout/vList5"/>
    <dgm:cxn modelId="{E0D87BD6-317A-4658-817B-DDA4AE3191FC}" type="presParOf" srcId="{0EC29D59-F4BE-4453-8BCD-A975C04222EC}" destId="{5BDA6B6D-1247-4CDC-95F6-0D88DA8C63EE}" srcOrd="1" destOrd="0" presId="urn:microsoft.com/office/officeart/2005/8/layout/vList5"/>
    <dgm:cxn modelId="{D232A13D-67B5-47CB-9D72-929016089BB6}" type="presParOf" srcId="{C8B29964-6444-42B7-95B2-6A5BCADA3A67}" destId="{C58D29D7-26CD-4EF4-B2C9-FC496D9616EF}" srcOrd="7" destOrd="0" presId="urn:microsoft.com/office/officeart/2005/8/layout/vList5"/>
    <dgm:cxn modelId="{F8AAD50B-2C97-487A-AA47-4D190C88496A}" type="presParOf" srcId="{C8B29964-6444-42B7-95B2-6A5BCADA3A67}" destId="{D4EE993F-EBE8-49D9-988E-E3B7EFE960F9}" srcOrd="8" destOrd="0" presId="urn:microsoft.com/office/officeart/2005/8/layout/vList5"/>
    <dgm:cxn modelId="{D05E1FC0-654A-4E57-A427-71883A543F14}" type="presParOf" srcId="{D4EE993F-EBE8-49D9-988E-E3B7EFE960F9}" destId="{5E893952-B879-4E7B-952F-3925DE12549A}" srcOrd="0" destOrd="0" presId="urn:microsoft.com/office/officeart/2005/8/layout/vList5"/>
    <dgm:cxn modelId="{EFD58A86-7B4E-4E02-A97D-84B90906B372}" type="presParOf" srcId="{D4EE993F-EBE8-49D9-988E-E3B7EFE960F9}" destId="{D976CE94-9E77-4995-A744-73559494FAB4}" srcOrd="1" destOrd="0" presId="urn:microsoft.com/office/officeart/2005/8/layout/vList5"/>
    <dgm:cxn modelId="{BCC567FB-3FFE-4A27-8E9B-62A4B0C718BA}" type="presParOf" srcId="{C8B29964-6444-42B7-95B2-6A5BCADA3A67}" destId="{FA489546-6CC0-4B4D-86A8-6607AB3B07D0}" srcOrd="9" destOrd="0" presId="urn:microsoft.com/office/officeart/2005/8/layout/vList5"/>
    <dgm:cxn modelId="{DF2261D9-0D9D-48A6-9EC7-A1A2A2A58B14}" type="presParOf" srcId="{C8B29964-6444-42B7-95B2-6A5BCADA3A67}" destId="{7E26B7EC-DC96-4D18-96CF-B25A2E6E955A}" srcOrd="10" destOrd="0" presId="urn:microsoft.com/office/officeart/2005/8/layout/vList5"/>
    <dgm:cxn modelId="{2574A61F-8EDA-4305-9644-DABF91D09C92}" type="presParOf" srcId="{7E26B7EC-DC96-4D18-96CF-B25A2E6E955A}" destId="{8EE8FFFB-CE56-4D8F-A05D-9C612FA97A43}" srcOrd="0" destOrd="0" presId="urn:microsoft.com/office/officeart/2005/8/layout/vList5"/>
    <dgm:cxn modelId="{D4051D44-7B4D-4ACE-8A0E-F2622EA48B5F}" type="presParOf" srcId="{7E26B7EC-DC96-4D18-96CF-B25A2E6E955A}" destId="{36EC89D0-7983-4C0A-B4A1-9CDB45FFEC07}" srcOrd="1" destOrd="0" presId="urn:microsoft.com/office/officeart/2005/8/layout/vList5"/>
    <dgm:cxn modelId="{DC749CDF-6040-43A9-AFA0-3F69C122C368}" type="presParOf" srcId="{C8B29964-6444-42B7-95B2-6A5BCADA3A67}" destId="{F2E3BED8-7572-40A4-8BCD-C3DDA8528FB8}" srcOrd="11" destOrd="0" presId="urn:microsoft.com/office/officeart/2005/8/layout/vList5"/>
    <dgm:cxn modelId="{8C994464-F346-487B-8E3B-C2E32511A008}" type="presParOf" srcId="{C8B29964-6444-42B7-95B2-6A5BCADA3A67}" destId="{6C19E724-002F-4EA4-8C11-73FAB7422984}" srcOrd="12" destOrd="0" presId="urn:microsoft.com/office/officeart/2005/8/layout/vList5"/>
    <dgm:cxn modelId="{467582C4-CFC6-4D01-A848-643640E2ACD2}" type="presParOf" srcId="{6C19E724-002F-4EA4-8C11-73FAB7422984}" destId="{6412DA14-4D60-4158-A623-B7E6F686F83E}" srcOrd="0" destOrd="0" presId="urn:microsoft.com/office/officeart/2005/8/layout/vList5"/>
    <dgm:cxn modelId="{C4F6941D-75C3-4D86-B9A4-590E77E4B5A1}" type="presParOf" srcId="{6C19E724-002F-4EA4-8C11-73FAB7422984}" destId="{F5539A66-2A5E-4F93-9295-1C3E7C9609C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C1DF2E0B-F034-409C-97BE-B1E077D0166A}">
      <dgm:prSet phldrT="[ข้อความ]"/>
      <dgm:spPr/>
      <dgm:t>
        <a:bodyPr/>
        <a:lstStyle/>
        <a:p>
          <a:r>
            <a:rPr lang="th-TH" dirty="0"/>
            <a:t>เว็บและเครื่องมือซอฟต์แวร์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th-TH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th-TH"/>
        </a:p>
      </dgm:t>
    </dgm:pt>
    <dgm:pt modelId="{9FA67F5C-A2B3-4A17-AA93-5C0AD273B2D5}">
      <dgm:prSet phldrT="[ข้อความ]"/>
      <dgm:spPr/>
      <dgm:t>
        <a:bodyPr/>
        <a:lstStyle/>
        <a:p>
          <a:r>
            <a:rPr lang="th-TH" dirty="0"/>
            <a:t>เว็บไซต์ของวิทยาลัย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th-TH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th-TH"/>
        </a:p>
      </dgm:t>
    </dgm:pt>
    <dgm:pt modelId="{452B5EB4-6ED7-4FA8-A7C4-5C3301C82707}">
      <dgm:prSet phldrT="[ข้อความ]"/>
      <dgm:spPr/>
      <dgm:t>
        <a:bodyPr/>
        <a:lstStyle/>
        <a:p>
          <a:r>
            <a:rPr lang="th-TH" dirty="0"/>
            <a:t>มือถือ/แอป</a:t>
          </a:r>
          <a:r>
            <a:rPr lang="th-TH" dirty="0" err="1"/>
            <a:t>อื่นๆ</a:t>
          </a:r>
          <a:endParaRPr lang="th-TH" dirty="0"/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th-TH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th-TH"/>
        </a:p>
      </dgm:t>
    </dgm:pt>
    <dgm:pt modelId="{911EC251-C7E4-4814-90D4-8D36FE8DEC24}">
      <dgm:prSet phldrT="[ข้อความ]"/>
      <dgm:spPr/>
      <dgm:t>
        <a:bodyPr/>
        <a:lstStyle/>
        <a:p>
          <a:r>
            <a:rPr lang="th-TH" dirty="0"/>
            <a:t>สื่อสังคมออนไลน์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th-TH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th-TH"/>
        </a:p>
      </dgm:t>
    </dgm:pt>
    <dgm:pt modelId="{BAFD4250-3194-435C-9DB9-26F654B5C03A}">
      <dgm:prSet phldrT="[ข้อความ]"/>
      <dgm:spPr/>
      <dgm:t>
        <a:bodyPr/>
        <a:lstStyle/>
        <a:p>
          <a:r>
            <a:rPr lang="th-TH" dirty="0" err="1"/>
            <a:t>Twitter</a:t>
          </a:r>
          <a:endParaRPr lang="th-TH" dirty="0"/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th-TH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th-TH"/>
        </a:p>
      </dgm:t>
    </dgm:pt>
    <dgm:pt modelId="{39865F2F-A0A2-4069-A0A8-DBD105077B60}">
      <dgm:prSet phldrT="[ข้อความ]"/>
      <dgm:spPr/>
      <dgm:t>
        <a:bodyPr/>
        <a:lstStyle/>
        <a:p>
          <a:r>
            <a:rPr lang="th-TH"/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th-TH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th-TH"/>
        </a:p>
      </dgm:t>
    </dgm:pt>
    <dgm:pt modelId="{3685198B-5321-4885-BEE2-2A3D6DA5B4A6}">
      <dgm:prSet phldrT="[ข้อความ]"/>
      <dgm:spPr/>
      <dgm:t>
        <a:bodyPr/>
        <a:lstStyle/>
        <a:p>
          <a:r>
            <a:rPr lang="th-TH" dirty="0"/>
            <a:t>การทดลองในห้องปฏิบัติการ กลุ่มการศึกษา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th-TH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th-TH"/>
        </a:p>
      </dgm:t>
    </dgm:pt>
    <dgm:pt modelId="{F2B8E16F-5F5A-4339-B42D-A1EA3A873A66}">
      <dgm:prSet phldrT="[ข้อความ]"/>
      <dgm:spPr/>
      <dgm:t>
        <a:bodyPr/>
        <a:lstStyle/>
        <a:p>
          <a:r>
            <a:rPr lang="th-TH"/>
            <a:t>การทดลองในห้องปฏิบัติการ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th-TH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th-TH"/>
        </a:p>
      </dgm:t>
    </dgm:pt>
    <dgm:pt modelId="{E25008CC-3EBF-4262-B825-01A46F1E088F}">
      <dgm:prSet phldrT="[ข้อความ]"/>
      <dgm:spPr/>
      <dgm:t>
        <a:bodyPr/>
        <a:lstStyle/>
        <a:p>
          <a:r>
            <a:rPr lang="th-TH"/>
            <a:t>กลุ่มการศึกษา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th-TH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th-TH"/>
        </a:p>
      </dgm:t>
    </dgm:pt>
    <dgm:pt modelId="{C22B14A1-CEB5-4C85-A079-329A0D631FC4}">
      <dgm:prSet phldrT="[ข้อความ]"/>
      <dgm:spPr/>
      <dgm:t>
        <a:bodyPr/>
        <a:lstStyle/>
        <a:p>
          <a:r>
            <a:rPr lang="th-TH"/>
            <a:t>อื่นๆ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th-TH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th-TH"/>
        </a:p>
      </dgm:t>
    </dgm:pt>
    <dgm:pt modelId="{D7533782-3A8A-442A-9F24-8DC26FC5B3E3}">
      <dgm:prSet phldrT="[ข้อความ]"/>
      <dgm:spPr/>
      <dgm:t>
        <a:bodyPr/>
        <a:lstStyle/>
        <a:p>
          <a:r>
            <a:rPr lang="th-TH" dirty="0"/>
            <a:t>เครื่องมือสำหรับทำงานร่วมกัน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th-TH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th-TH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th-TH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th-TH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th-TH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th-TH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th-TH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th-TH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D1E1409-B4D1-4074-90A1-337E7AFD5784}">
      <dgm:prSet phldrT="[ข้อความ]"/>
      <dgm:spPr/>
      <dgm:t>
        <a:bodyPr/>
        <a:lstStyle/>
        <a:p>
          <a:r>
            <a:rPr lang="en-US" dirty="0"/>
            <a:t>E-ail</a:t>
          </a:r>
          <a:r>
            <a:rPr lang="th-TH" dirty="0"/>
            <a:t>/</a:t>
          </a:r>
          <a:r>
            <a:rPr lang="en-US" dirty="0"/>
            <a:t> Facebook</a:t>
          </a:r>
          <a:endParaRPr lang="th-TH" dirty="0"/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th-TH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th-TH"/>
        </a:p>
      </dgm:t>
    </dgm:pt>
    <dgm:pt modelId="{13EF7743-F837-4C14-ABD5-BECC83A95EAC}">
      <dgm:prSet phldrT="[ข้อความ]"/>
      <dgm:spPr/>
      <dgm:t>
        <a:bodyPr/>
        <a:lstStyle/>
        <a:p>
          <a:r>
            <a:rPr lang="th-TH" dirty="0"/>
            <a:t>โทรศัพท์สำนักงาน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th-TH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th-TH"/>
        </a:p>
      </dgm:t>
    </dgm:pt>
    <dgm:pt modelId="{5D68DDC3-675B-4FA3-BF42-6CEC3951F4B2}">
      <dgm:prSet phldrT="[ข้อความ]"/>
      <dgm:spPr/>
      <dgm:t>
        <a:bodyPr/>
        <a:lstStyle/>
        <a:p>
          <a:r>
            <a:rPr lang="th-TH" dirty="0"/>
            <a:t>ชั่วโมงทำงาน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th-TH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th-TH"/>
        </a:p>
      </dgm:t>
    </dgm:pt>
    <dgm:pt modelId="{BD6099BC-12AC-4D40-A8D4-95F72DBC6085}">
      <dgm:prSet phldrT="[ข้อความ]"/>
      <dgm:spPr/>
      <dgm:t>
        <a:bodyPr/>
        <a:lstStyle/>
        <a:p>
          <a:r>
            <a:rPr lang="th-TH" dirty="0"/>
            <a:t>เว็บเพ</a:t>
          </a:r>
          <a:r>
            <a:rPr lang="th-TH" dirty="0" err="1"/>
            <a:t>จข</a:t>
          </a:r>
          <a:r>
            <a:rPr lang="th-TH" dirty="0"/>
            <a:t>องผู้สอน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th-TH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th-TH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E574AC39-44E6-425E-AF49-CF7D189F346F}" type="datetimeFigureOut">
              <a:rPr lang="th-TH" smtClean="0"/>
              <a:t>02/08/60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6320F472-929B-459B-8D82-2FABCC5B32A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th-TH" sz="1200"/>
            </a:lvl1pPr>
          </a:lstStyle>
          <a:p>
            <a:fld id="{DF2775BC-6312-42C7-B7C5-EA6783C2D9CA}" type="datetimeFigureOut">
              <a:t>02/08/60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th-TH" sz="1200"/>
            </a:lvl1pPr>
          </a:lstStyle>
          <a:p>
            <a:fld id="{67F715A1-4ADC-44E0-9587-804FF39D6B22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th-TH" sz="7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th-TH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th-TH"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th-TH" sz="16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th-TH" sz="12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เรื่อง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th-TH" sz="4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  <p:sp>
        <p:nvSpPr>
          <p:cNvPr id="8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th-TH" sz="18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th-TH" sz="4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  <p:sp>
        <p:nvSpPr>
          <p:cNvPr id="10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th-TH" sz="18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4" name="ตัวแทนข้อความ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h-TH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algn="r" latinLnBrk="0">
              <a:defRPr lang="th-TH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th-TH"/>
              <a:t>“</a:t>
            </a: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algn="r" latinLnBrk="0">
              <a:defRPr lang="th-TH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th-TH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th-TH"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th-TH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th-TH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h-TH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th-TH" sz="4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  <p:sp>
        <p:nvSpPr>
          <p:cNvPr id="8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h-TH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algn="r" latinLnBrk="0">
              <a:defRPr lang="th-TH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th-TH"/>
              <a:t>”</a:t>
            </a:r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algn="r" latinLnBrk="0">
              <a:defRPr lang="th-TH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th-TH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th-TH" sz="4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  <p:sp>
        <p:nvSpPr>
          <p:cNvPr id="10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h-TH" sz="18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3" name="ตัวแทนข้อความ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th-TH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th-TH"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h-TH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h-TH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4" name="ตัวแทนข้อความ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h-TH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cxnSp>
        <p:nvCxnSpPr>
          <p:cNvPr id="17" name="ตัวเชื่อมต่อแบบตรง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แบบตรง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ตัวแทนข้อความ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h-TH" sz="14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9" name="ตัวแทนข้อความ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h-TH" sz="14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0" name="ตัวแทนข้อความ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h-TH" sz="14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4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รูป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th-TH"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h-TH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h-TH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4" name="ตัวแทนข้อความ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h-TH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2" name="ตัวแทนข้อความ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h-TH" sz="14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3" name="ตัวแทนข้อความ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h-TH" sz="14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4" name="ตัวแทนข้อความ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h-TH" sz="14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9" name="ตัวแทนรูปภาพ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th-TH" sz="16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30" name="ตัวแทนรูปภาพ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th-TH" sz="16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31" name="ตัวแทนรูปภาพ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th-TH" sz="16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cxnSp>
        <p:nvCxnSpPr>
          <p:cNvPr id="17" name="ตัวเชื่อมต่อแบบตรง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แบบตรง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4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th-TH"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th-TH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th-TH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h-TH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th-TH" sz="1800"/>
            </a:lvl1pPr>
            <a:lvl2pPr latinLnBrk="0">
              <a:defRPr lang="th-TH" sz="1600"/>
            </a:lvl2pPr>
            <a:lvl3pPr latinLnBrk="0">
              <a:defRPr lang="th-TH" sz="1400"/>
            </a:lvl3pPr>
            <a:lvl4pPr latinLnBrk="0">
              <a:defRPr lang="th-TH" sz="1200"/>
            </a:lvl4pPr>
            <a:lvl5pPr latinLnBrk="0">
              <a:defRPr lang="th-TH" sz="1200"/>
            </a:lvl5pPr>
            <a:lvl6pPr latinLnBrk="0">
              <a:defRPr lang="th-TH" sz="1200"/>
            </a:lvl6pPr>
            <a:lvl7pPr latinLnBrk="0">
              <a:defRPr lang="th-TH" sz="1200"/>
            </a:lvl7pPr>
            <a:lvl8pPr latinLnBrk="0">
              <a:defRPr lang="th-TH" sz="1200"/>
            </a:lvl8pPr>
            <a:lvl9pPr latinLnBrk="0">
              <a:defRPr lang="th-TH" sz="12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th-TH" sz="1800"/>
            </a:lvl1pPr>
            <a:lvl2pPr latinLnBrk="0">
              <a:defRPr lang="th-TH" sz="1600"/>
            </a:lvl2pPr>
            <a:lvl3pPr latinLnBrk="0">
              <a:defRPr lang="th-TH" sz="1400"/>
            </a:lvl3pPr>
            <a:lvl4pPr latinLnBrk="0">
              <a:defRPr lang="th-TH" sz="1200"/>
            </a:lvl4pPr>
            <a:lvl5pPr latinLnBrk="0">
              <a:defRPr lang="th-TH" sz="1200"/>
            </a:lvl5pPr>
            <a:lvl6pPr latinLnBrk="0">
              <a:defRPr lang="th-TH" sz="1200"/>
            </a:lvl6pPr>
            <a:lvl7pPr latinLnBrk="0">
              <a:defRPr lang="th-TH" sz="1200"/>
            </a:lvl7pPr>
            <a:lvl8pPr latinLnBrk="0">
              <a:defRPr lang="th-TH" sz="1200"/>
            </a:lvl8pPr>
            <a:lvl9pPr latinLnBrk="0">
              <a:defRPr lang="th-TH" sz="12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th-TH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h-TH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th-TH" sz="1800"/>
            </a:lvl1pPr>
            <a:lvl2pPr latinLnBrk="0">
              <a:defRPr lang="th-TH" sz="1600"/>
            </a:lvl2pPr>
            <a:lvl3pPr latinLnBrk="0">
              <a:defRPr lang="th-TH" sz="1400"/>
            </a:lvl3pPr>
            <a:lvl4pPr latinLnBrk="0">
              <a:defRPr lang="th-TH" sz="1200"/>
            </a:lvl4pPr>
            <a:lvl5pPr latinLnBrk="0">
              <a:defRPr lang="th-TH" sz="1200"/>
            </a:lvl5pPr>
            <a:lvl6pPr latinLnBrk="0">
              <a:defRPr lang="th-TH" sz="1200"/>
            </a:lvl6pPr>
            <a:lvl7pPr latinLnBrk="0">
              <a:defRPr lang="th-TH" sz="1200"/>
            </a:lvl7pPr>
            <a:lvl8pPr latinLnBrk="0">
              <a:defRPr lang="th-TH" sz="1200"/>
            </a:lvl8pPr>
            <a:lvl9pPr latinLnBrk="0">
              <a:defRPr lang="th-TH" sz="12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th-TH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th-TH" sz="1800"/>
            </a:lvl1pPr>
            <a:lvl2pPr latinLnBrk="0">
              <a:defRPr lang="th-TH" sz="1600"/>
            </a:lvl2pPr>
            <a:lvl3pPr latinLnBrk="0">
              <a:defRPr lang="th-TH" sz="1400"/>
            </a:lvl3pPr>
            <a:lvl4pPr latinLnBrk="0">
              <a:defRPr lang="th-TH" sz="1200"/>
            </a:lvl4pPr>
            <a:lvl5pPr latinLnBrk="0">
              <a:defRPr lang="th-TH" sz="1200"/>
            </a:lvl5pPr>
            <a:lvl6pPr latinLnBrk="0">
              <a:defRPr lang="th-TH" sz="1200"/>
            </a:lvl6pPr>
            <a:lvl7pPr latinLnBrk="0">
              <a:defRPr lang="th-TH" sz="1200"/>
            </a:lvl7pPr>
            <a:lvl8pPr latinLnBrk="0">
              <a:defRPr lang="th-TH" sz="1200"/>
            </a:lvl8pPr>
            <a:lvl9pPr latinLnBrk="0">
              <a:defRPr lang="th-TH" sz="12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8" name="ตัวแทนส่วนท้า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7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5" name="ตัวแทนส่วนท้า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5" name="ตัวแทนส่วนท้า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th-TH"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400"/>
            </a:lvl6pPr>
            <a:lvl7pPr latinLnBrk="0">
              <a:defRPr lang="th-TH" sz="1400"/>
            </a:lvl7pPr>
            <a:lvl8pPr latinLnBrk="0">
              <a:defRPr lang="th-TH" sz="1400"/>
            </a:lvl8pPr>
            <a:lvl9pPr latinLnBrk="0">
              <a:defRPr lang="th-TH" sz="14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th-TH" sz="14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7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5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th-TH" sz="36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th-TH" sz="16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th-TH" sz="14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วงรี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วงรี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วงรี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วงรี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วงรี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th-TH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t>02/08/60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th-TH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l" defTabSz="457200" rtl="0" eaLnBrk="1" latinLnBrk="0" hangingPunct="1">
        <a:spcBef>
          <a:spcPct val="0"/>
        </a:spcBef>
        <a:buNone/>
        <a:defRPr lang="th-TH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th-TH">
          <a:solidFill>
            <a:schemeClr val="tx2"/>
          </a:solidFill>
        </a:defRPr>
      </a:lvl2pPr>
      <a:lvl3pPr eaLnBrk="1" latinLnBrk="0" hangingPunct="1">
        <a:defRPr lang="th-TH">
          <a:solidFill>
            <a:schemeClr val="tx2"/>
          </a:solidFill>
        </a:defRPr>
      </a:lvl3pPr>
      <a:lvl4pPr eaLnBrk="1" latinLnBrk="0" hangingPunct="1">
        <a:defRPr lang="th-TH">
          <a:solidFill>
            <a:schemeClr val="tx2"/>
          </a:solidFill>
        </a:defRPr>
      </a:lvl4pPr>
      <a:lvl5pPr eaLnBrk="1" latinLnBrk="0" hangingPunct="1">
        <a:defRPr lang="th-TH">
          <a:solidFill>
            <a:schemeClr val="tx2"/>
          </a:solidFill>
        </a:defRPr>
      </a:lvl5pPr>
      <a:lvl6pPr eaLnBrk="1" latinLnBrk="0" hangingPunct="1">
        <a:defRPr lang="th-TH">
          <a:solidFill>
            <a:schemeClr val="tx2"/>
          </a:solidFill>
        </a:defRPr>
      </a:lvl6pPr>
      <a:lvl7pPr eaLnBrk="1" latinLnBrk="0" hangingPunct="1">
        <a:defRPr lang="th-TH">
          <a:solidFill>
            <a:schemeClr val="tx2"/>
          </a:solidFill>
        </a:defRPr>
      </a:lvl7pPr>
      <a:lvl8pPr eaLnBrk="1" latinLnBrk="0" hangingPunct="1">
        <a:defRPr lang="th-TH">
          <a:solidFill>
            <a:schemeClr val="tx2"/>
          </a:solidFill>
        </a:defRPr>
      </a:lvl8pPr>
      <a:lvl9pPr eaLnBrk="1" latinLnBrk="0" hangingPunct="1">
        <a:defRPr lang="th-TH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th-TH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th-TH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th-TH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th-TH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th-TH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th-TH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th-TH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th-TH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th-TH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th-TH"/>
      </a:defPPr>
      <a:lvl1pPr marL="0" algn="l" defTabSz="4572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19100" y="1447800"/>
            <a:ext cx="11468099" cy="3329581"/>
          </a:xfrm>
        </p:spPr>
        <p:txBody>
          <a:bodyPr/>
          <a:lstStyle/>
          <a:p>
            <a:r>
              <a:rPr lang="th-TH" dirty="0"/>
              <a:t>รายงานสารสนเทศฝ่ายทะเบียนและวัดผล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/>
              <a:t>พระครูใบฎีกาแพนษณุ </a:t>
            </a:r>
            <a:r>
              <a:rPr lang="th-TH" dirty="0" err="1"/>
              <a:t>อนุตฺต</a:t>
            </a:r>
            <a:r>
              <a:rPr lang="th-TH" dirty="0" smtClean="0"/>
              <a:t>โร </a:t>
            </a:r>
            <a:r>
              <a:rPr lang="th-TH" dirty="0"/>
              <a:t>อาจารย์ประจำวิทยาลัยสงฆ์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สัดส่วนนิสิตต่ออาจารย์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102981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รายได้ต่อนิสิต ปีการศึกษา 1/2560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831396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6763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ทรัพยากรการจัดการเรียนการสอน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934061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ข้อมูลที่ติดต่อของผู้สอน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291852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ใครมีคำถามบ้าง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หลักสูตร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 dirty="0"/>
              <a:t>ระดับประกาศนียบัตรบริหารกิจการคณะสงฆ์</a:t>
            </a:r>
          </a:p>
          <a:p>
            <a:r>
              <a:rPr lang="th-TH" dirty="0"/>
              <a:t>ระดับปริญญาตรี</a:t>
            </a:r>
          </a:p>
          <a:p>
            <a:r>
              <a:rPr lang="th-TH" dirty="0"/>
              <a:t>ระดับปริญญาโท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h-TH" dirty="0"/>
              <a:t>ป.บส.</a:t>
            </a:r>
          </a:p>
          <a:p>
            <a:r>
              <a:rPr lang="th-TH" dirty="0"/>
              <a:t>สาขาวิชาพระพุทธ</a:t>
            </a:r>
            <a:r>
              <a:rPr lang="th-TH" dirty="0" err="1"/>
              <a:t>ศา</a:t>
            </a:r>
            <a:r>
              <a:rPr lang="th-TH" dirty="0"/>
              <a:t>นา</a:t>
            </a:r>
          </a:p>
          <a:p>
            <a:r>
              <a:rPr lang="th-TH" dirty="0"/>
              <a:t>สาขาวิชาการจัดการเชิงพุทธ</a:t>
            </a:r>
          </a:p>
          <a:p>
            <a:r>
              <a:rPr lang="th-TH" dirty="0"/>
              <a:t>สาขาวิชารัฐ</a:t>
            </a:r>
            <a:r>
              <a:rPr lang="th-TH" dirty="0" err="1"/>
              <a:t>ศา</a:t>
            </a:r>
            <a:r>
              <a:rPr lang="th-TH" dirty="0"/>
              <a:t>สตรบัณฑิต</a:t>
            </a:r>
          </a:p>
          <a:p>
            <a:r>
              <a:rPr lang="th-TH" dirty="0"/>
              <a:t>ป.โท สาขาวิชาพระพุทธศาสนา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ผลการรับสมัครนิสิตประจำปี 2560</a:t>
            </a:r>
          </a:p>
        </p:txBody>
      </p:sp>
      <p:graphicFrame>
        <p:nvGraphicFramePr>
          <p:cNvPr id="6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321793"/>
              </p:ext>
            </p:extLst>
          </p:nvPr>
        </p:nvGraphicFramePr>
        <p:xfrm>
          <a:off x="1103313" y="2052638"/>
          <a:ext cx="8947148" cy="2904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6787">
                  <a:extLst>
                    <a:ext uri="{9D8B030D-6E8A-4147-A177-3AD203B41FA5}">
                      <a16:colId xmlns="" xmlns:a16="http://schemas.microsoft.com/office/drawing/2014/main" val="1231880999"/>
                    </a:ext>
                  </a:extLst>
                </a:gridCol>
                <a:gridCol w="22367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367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6866">
                <a:tc>
                  <a:txBody>
                    <a:bodyPr/>
                    <a:lstStyle/>
                    <a:p>
                      <a:r>
                        <a:rPr lang="th-TH" dirty="0"/>
                        <a:t>หลักสูตร/สาขาวิชา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จำนวนรับสมัคร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จำนวนสอบเข้าศึกษา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หมายเหตุ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th-TH" dirty="0"/>
                        <a:t>ป.บส.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25 รูป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19 รูป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7004">
                <a:tc>
                  <a:txBody>
                    <a:bodyPr/>
                    <a:lstStyle/>
                    <a:p>
                      <a:r>
                        <a:rPr lang="th-TH" dirty="0"/>
                        <a:t>พระพุทธศาสนา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th-TH"/>
                      </a:pPr>
                      <a:r>
                        <a:rPr lang="th-TH" dirty="0"/>
                        <a:t>60 รูป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18 รูป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th-TH" dirty="0"/>
                        <a:t>การจัดการเชิงพุทธ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th-TH"/>
                      </a:pPr>
                      <a:r>
                        <a:rPr lang="th-TH" dirty="0"/>
                        <a:t>60 รูป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14 รูป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th-TH" dirty="0"/>
                        <a:t>รัฐ</a:t>
                      </a:r>
                      <a:r>
                        <a:rPr lang="th-TH" dirty="0" err="1"/>
                        <a:t>ศา</a:t>
                      </a:r>
                      <a:r>
                        <a:rPr lang="th-TH" dirty="0"/>
                        <a:t>สตรบัณฑิต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th-TH"/>
                      </a:pPr>
                      <a:r>
                        <a:rPr lang="th-TH" dirty="0"/>
                        <a:t>60 รูป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 </a:t>
                      </a:r>
                      <a:r>
                        <a:rPr lang="th-TH" dirty="0"/>
                        <a:t>รูป/คน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14601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3A040A9E-E6B7-4DBE-92E7-9E44B96B8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สถิตินิสิตประจำปี 2560</a:t>
            </a:r>
          </a:p>
        </p:txBody>
      </p:sp>
      <p:graphicFrame>
        <p:nvGraphicFramePr>
          <p:cNvPr id="6" name="ตัวแทนเนื้อหา 5">
            <a:extLst>
              <a:ext uri="{FF2B5EF4-FFF2-40B4-BE49-F238E27FC236}">
                <a16:creationId xmlns="" xmlns:a16="http://schemas.microsoft.com/office/drawing/2014/main" id="{2487CC39-E70B-4AD3-B6F4-44DF3CFC69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925178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3748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3A040A9E-E6B7-4DBE-92E7-9E44B96B8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สถิติสรุป 5 ปีย้อนหลัง</a:t>
            </a:r>
            <a:br>
              <a:rPr lang="th-TH" dirty="0"/>
            </a:br>
            <a:endParaRPr lang="th-TH" dirty="0"/>
          </a:p>
        </p:txBody>
      </p:sp>
      <p:graphicFrame>
        <p:nvGraphicFramePr>
          <p:cNvPr id="6" name="ตัวแทนเนื้อหา 5">
            <a:extLst>
              <a:ext uri="{FF2B5EF4-FFF2-40B4-BE49-F238E27FC236}">
                <a16:creationId xmlns="" xmlns:a16="http://schemas.microsoft.com/office/drawing/2014/main" id="{2487CC39-E70B-4AD3-B6F4-44DF3CFC69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486340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332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3A040A9E-E6B7-4DBE-92E7-9E44B96B8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สถิติสรุป 5 ปีย้อนหลัง ปี 1 – ปี 4</a:t>
            </a:r>
            <a:br>
              <a:rPr lang="th-TH" dirty="0"/>
            </a:br>
            <a:r>
              <a:rPr lang="th-TH" dirty="0"/>
              <a:t>สาขาวิชาพระพุทธศาสนา</a:t>
            </a:r>
            <a:br>
              <a:rPr lang="th-TH" dirty="0"/>
            </a:br>
            <a:endParaRPr lang="th-TH" dirty="0"/>
          </a:p>
        </p:txBody>
      </p:sp>
      <p:graphicFrame>
        <p:nvGraphicFramePr>
          <p:cNvPr id="6" name="ตัวแทนเนื้อหา 5">
            <a:extLst>
              <a:ext uri="{FF2B5EF4-FFF2-40B4-BE49-F238E27FC236}">
                <a16:creationId xmlns="" xmlns:a16="http://schemas.microsoft.com/office/drawing/2014/main" id="{2487CC39-E70B-4AD3-B6F4-44DF3CFC69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273956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112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3A040A9E-E6B7-4DBE-92E7-9E44B96B8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สถิติสรุป 5 ปีย้อนหลัง ปี 1 – ปี 4</a:t>
            </a:r>
            <a:br>
              <a:rPr lang="th-TH" dirty="0"/>
            </a:br>
            <a:r>
              <a:rPr lang="th-TH" dirty="0"/>
              <a:t>สาขาวิชาการจัดการเชิงพุทธ</a:t>
            </a:r>
            <a:br>
              <a:rPr lang="th-TH" dirty="0"/>
            </a:br>
            <a:endParaRPr lang="th-TH" dirty="0"/>
          </a:p>
        </p:txBody>
      </p:sp>
      <p:graphicFrame>
        <p:nvGraphicFramePr>
          <p:cNvPr id="6" name="ตัวแทนเนื้อหา 5">
            <a:extLst>
              <a:ext uri="{FF2B5EF4-FFF2-40B4-BE49-F238E27FC236}">
                <a16:creationId xmlns="" xmlns:a16="http://schemas.microsoft.com/office/drawing/2014/main" id="{2487CC39-E70B-4AD3-B6F4-44DF3CFC69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192422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2803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3A040A9E-E6B7-4DBE-92E7-9E44B96B8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สถิติสรุป 5 ปีย้อนหลัง ปี 1 – ปี 4</a:t>
            </a:r>
            <a:br>
              <a:rPr lang="th-TH" dirty="0"/>
            </a:br>
            <a:r>
              <a:rPr lang="th-TH" dirty="0"/>
              <a:t>สาขาวิชารัฐ</a:t>
            </a:r>
            <a:r>
              <a:rPr lang="th-TH" dirty="0" err="1"/>
              <a:t>ศา</a:t>
            </a:r>
            <a:r>
              <a:rPr lang="th-TH" dirty="0"/>
              <a:t>สตรบัณฑิต</a:t>
            </a:r>
            <a:br>
              <a:rPr lang="th-TH" dirty="0"/>
            </a:br>
            <a:endParaRPr lang="th-TH" dirty="0"/>
          </a:p>
        </p:txBody>
      </p:sp>
      <p:graphicFrame>
        <p:nvGraphicFramePr>
          <p:cNvPr id="6" name="ตัวแทนเนื้อหา 5">
            <a:extLst>
              <a:ext uri="{FF2B5EF4-FFF2-40B4-BE49-F238E27FC236}">
                <a16:creationId xmlns="" xmlns:a16="http://schemas.microsoft.com/office/drawing/2014/main" id="{2487CC39-E70B-4AD3-B6F4-44DF3CFC69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331815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235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0DE1BE3F-BD7F-498D-B616-91CF804A9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จำนวนสถิตินิสิตประจำปี 2560</a:t>
            </a:r>
          </a:p>
        </p:txBody>
      </p:sp>
      <p:graphicFrame>
        <p:nvGraphicFramePr>
          <p:cNvPr id="6" name="ตัวแทนเนื้อหา 5">
            <a:extLst>
              <a:ext uri="{FF2B5EF4-FFF2-40B4-BE49-F238E27FC236}">
                <a16:creationId xmlns="" xmlns:a16="http://schemas.microsoft.com/office/drawing/2014/main" id="{61FB48EC-788D-4A87-A519-F932B65B8D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63206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6627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Leelawadee">
      <a:majorFont>
        <a:latin typeface="Leelawadee"/>
        <a:ea typeface=""/>
        <a:cs typeface="Leelawadee"/>
      </a:majorFont>
      <a:minorFont>
        <a:latin typeface="Leelawadee"/>
        <a:ea typeface=""/>
        <a:cs typeface="Leelawadee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F1F310-026E-4ACE-B367-75F7DE92E6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ภาพรวมของหลักสูตรการศึกษา</Template>
  <TotalTime>0</TotalTime>
  <Words>290</Words>
  <Application>Microsoft Office PowerPoint</Application>
  <PresentationFormat>แบบจอกว้าง</PresentationFormat>
  <Paragraphs>86</Paragraphs>
  <Slides>14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14</vt:i4>
      </vt:variant>
    </vt:vector>
  </HeadingPairs>
  <TitlesOfParts>
    <vt:vector size="21" baseType="lpstr">
      <vt:lpstr>Arial</vt:lpstr>
      <vt:lpstr>Calibri</vt:lpstr>
      <vt:lpstr>DilleniaUPC</vt:lpstr>
      <vt:lpstr>Leelawadee</vt:lpstr>
      <vt:lpstr>Wingdings</vt:lpstr>
      <vt:lpstr>Wingdings 3</vt:lpstr>
      <vt:lpstr>อิออน</vt:lpstr>
      <vt:lpstr>รายงานสารสนเทศฝ่ายทะเบียนและวัดผล</vt:lpstr>
      <vt:lpstr>หลักสูตร</vt:lpstr>
      <vt:lpstr>ผลการรับสมัครนิสิตประจำปี 2560</vt:lpstr>
      <vt:lpstr>สถิตินิสิตประจำปี 2560</vt:lpstr>
      <vt:lpstr>สถิติสรุป 5 ปีย้อนหลัง </vt:lpstr>
      <vt:lpstr>สถิติสรุป 5 ปีย้อนหลัง ปี 1 – ปี 4 สาขาวิชาพระพุทธศาสนา </vt:lpstr>
      <vt:lpstr>สถิติสรุป 5 ปีย้อนหลัง ปี 1 – ปี 4 สาขาวิชาการจัดการเชิงพุทธ </vt:lpstr>
      <vt:lpstr>สถิติสรุป 5 ปีย้อนหลัง ปี 1 – ปี 4 สาขาวิชารัฐศาสตรบัณฑิต </vt:lpstr>
      <vt:lpstr>จำนวนสถิตินิสิตประจำปี 2560</vt:lpstr>
      <vt:lpstr>สัดส่วนนิสิตต่ออาจารย์</vt:lpstr>
      <vt:lpstr>รายได้ต่อนิสิต ปีการศึกษา 1/2560</vt:lpstr>
      <vt:lpstr>ทรัพยากรการจัดการเรียนการสอน</vt:lpstr>
      <vt:lpstr>ข้อมูลที่ติดต่อของผู้สอน</vt:lpstr>
      <vt:lpstr>ใครมีคำถามบ้าง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2017-06-27T14:13:11Z</dcterms:created>
  <dcterms:modified xsi:type="dcterms:W3CDTF">2017-08-02T05:59:43Z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